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tiff" ContentType="image/tiff"/>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6"/>
  </p:notesMasterIdLst>
  <p:handoutMasterIdLst>
    <p:handoutMasterId r:id="rId57"/>
  </p:handoutMasterIdLst>
  <p:sldIdLst>
    <p:sldId id="256" r:id="rId2"/>
    <p:sldId id="258" r:id="rId3"/>
    <p:sldId id="259" r:id="rId4"/>
    <p:sldId id="257"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7" r:id="rId52"/>
    <p:sldId id="306" r:id="rId53"/>
    <p:sldId id="308" r:id="rId54"/>
    <p:sldId id="309" r:id="rId55"/>
  </p:sldIdLst>
  <p:sldSz cx="12192000" cy="6858000"/>
  <p:notesSz cx="6858000" cy="9144000"/>
  <p:defaultTextStyle>
    <a:defPPr rtl="0">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userDrawn="1">
          <p15:clr>
            <a:srgbClr val="A4A3A4"/>
          </p15:clr>
        </p15:guide>
        <p15:guide id="3" orient="horz" pos="216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DAAB0"/>
    <a:srgbClr val="3B7579"/>
    <a:srgbClr val="AAD3D6"/>
    <a:srgbClr val="418287"/>
    <a:srgbClr val="DFE3E9"/>
    <a:srgbClr val="1F1F26"/>
    <a:srgbClr val="D6DBE2"/>
    <a:srgbClr val="CCD2DA"/>
    <a:srgbClr val="BBC3CD"/>
    <a:srgbClr val="D3D8D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B301B821-A1FF-4177-AEE7-76D212191A09}" styleName="中度样式 1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D113A9D2-9D6B-4929-AA2D-F23B5EE8CBE7}" styleName="主题样式 2 - 强调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06799F8-075E-4A3A-A7F6-7FBC6576F1A4}" styleName="主题样式 2 - 强调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27F97BB-C833-4FB7-BDE5-3F7075034690}" styleName="主题样式 2 - 强调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21" autoAdjust="0"/>
    <p:restoredTop sz="95280" autoAdjust="0"/>
  </p:normalViewPr>
  <p:slideViewPr>
    <p:cSldViewPr snapToGrid="0" snapToObjects="1" showGuides="1">
      <p:cViewPr varScale="1">
        <p:scale>
          <a:sx n="74" d="100"/>
          <a:sy n="74" d="100"/>
        </p:scale>
        <p:origin x="78" y="366"/>
      </p:cViewPr>
      <p:guideLst>
        <p:guide pos="3840"/>
        <p:guide orient="horz" pos="2160"/>
      </p:guideLst>
    </p:cSldViewPr>
  </p:slideViewPr>
  <p:outlineViewPr>
    <p:cViewPr>
      <p:scale>
        <a:sx n="33" d="100"/>
        <a:sy n="33" d="100"/>
      </p:scale>
      <p:origin x="0" y="-44142"/>
    </p:cViewPr>
  </p:outlineViewPr>
  <p:notesTextViewPr>
    <p:cViewPr>
      <p:scale>
        <a:sx n="1" d="1"/>
        <a:sy n="1" d="1"/>
      </p:scale>
      <p:origin x="0" y="0"/>
    </p:cViewPr>
  </p:notesTextViewPr>
  <p:sorterViewPr>
    <p:cViewPr>
      <p:scale>
        <a:sx n="66" d="100"/>
        <a:sy n="66" d="100"/>
      </p:scale>
      <p:origin x="0" y="-5136"/>
    </p:cViewPr>
  </p:sorterViewPr>
  <p:notesViewPr>
    <p:cSldViewPr snapToGrid="0" snapToObjects="1">
      <p:cViewPr varScale="1">
        <p:scale>
          <a:sx n="87" d="100"/>
          <a:sy n="87" d="100"/>
        </p:scale>
        <p:origin x="3840" y="9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commentAuthors" Target="commentAuthors.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handoutMaster" Target="handoutMasters/handout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diagrams/_rels/data1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image" Target="../media/image47.png"/><Relationship Id="rId4" Type="http://schemas.openxmlformats.org/officeDocument/2006/relationships/image" Target="../media/image50.png"/></Relationships>
</file>

<file path=ppt/diagrams/_rels/data12.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hyperlink" Target="http://libreshot.com/programming/" TargetMode="External"/><Relationship Id="rId1" Type="http://schemas.openxmlformats.org/officeDocument/2006/relationships/image" Target="../media/image55.jpeg"/><Relationship Id="rId6" Type="http://schemas.openxmlformats.org/officeDocument/2006/relationships/hyperlink" Target="https://thuer.com.ar/blog/2008/un-pagerank-para-las-redes-sociales" TargetMode="External"/><Relationship Id="rId5" Type="http://schemas.openxmlformats.org/officeDocument/2006/relationships/image" Target="../media/image57.jpeg"/><Relationship Id="rId4" Type="http://schemas.openxmlformats.org/officeDocument/2006/relationships/hyperlink" Target="http://roguemedic.com/2011/08/2015-acls-cardiac-arrest-algorithm/" TargetMode="External"/></Relationships>
</file>

<file path=ppt/diagrams/_rels/data15.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hyperlink" Target="https://press.rebus.community/programmingfundamentals/chapter/case-control-structure/" TargetMode="External"/><Relationship Id="rId1" Type="http://schemas.openxmlformats.org/officeDocument/2006/relationships/image" Target="../media/image63.jpeg"/><Relationship Id="rId4" Type="http://schemas.openxmlformats.org/officeDocument/2006/relationships/hyperlink" Target="https://en.wikipedia.org/wiki/Random-access_memory" TargetMode="External"/></Relationships>
</file>

<file path=ppt/diagrams/_rels/drawing1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image" Target="../media/image47.png"/><Relationship Id="rId4" Type="http://schemas.openxmlformats.org/officeDocument/2006/relationships/image" Target="../media/image50.png"/></Relationships>
</file>

<file path=ppt/diagrams/_rels/drawing12.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hyperlink" Target="http://libreshot.com/programming/" TargetMode="External"/><Relationship Id="rId1" Type="http://schemas.openxmlformats.org/officeDocument/2006/relationships/image" Target="../media/image55.jpeg"/><Relationship Id="rId6" Type="http://schemas.openxmlformats.org/officeDocument/2006/relationships/hyperlink" Target="https://thuer.com.ar/blog/2008/un-pagerank-para-las-redes-sociales" TargetMode="External"/><Relationship Id="rId5" Type="http://schemas.openxmlformats.org/officeDocument/2006/relationships/image" Target="../media/image57.jpeg"/><Relationship Id="rId4" Type="http://schemas.openxmlformats.org/officeDocument/2006/relationships/hyperlink" Target="http://roguemedic.com/2011/08/2015-acls-cardiac-arrest-algorithm/" TargetMode="External"/></Relationships>
</file>

<file path=ppt/diagrams/_rels/drawing15.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hyperlink" Target="https://press.rebus.community/programmingfundamentals/chapter/case-control-structure/" TargetMode="External"/><Relationship Id="rId1" Type="http://schemas.openxmlformats.org/officeDocument/2006/relationships/image" Target="../media/image63.jpeg"/><Relationship Id="rId4" Type="http://schemas.openxmlformats.org/officeDocument/2006/relationships/hyperlink" Target="https://en.wikipedia.org/wiki/Random-access_memory" TargetMode="Externa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6739AF8-5D0C-4773-8AC5-3EFDBCA497EA}" type="doc">
      <dgm:prSet loTypeId="urn:microsoft.com/office/officeart/2005/8/layout/process1" loCatId="process" qsTypeId="urn:microsoft.com/office/officeart/2005/8/quickstyle/simple1" qsCatId="simple" csTypeId="urn:microsoft.com/office/officeart/2005/8/colors/accent1_2" csCatId="accent1" phldr="1"/>
      <dgm:spPr/>
    </dgm:pt>
    <dgm:pt modelId="{8058D5C3-8C25-4FE1-8E4A-E01DA112203A}">
      <dgm:prSet phldrT="[文本]"/>
      <dgm:spPr/>
      <dgm:t>
        <a:bodyPr/>
        <a:lstStyle/>
        <a:p>
          <a:r>
            <a:rPr lang="zh-CN" altLang="en-US" dirty="0"/>
            <a:t>连续信号</a:t>
          </a:r>
          <a:r>
            <a:rPr lang="en-US" altLang="zh-CN" dirty="0"/>
            <a:t>(</a:t>
          </a:r>
          <a:r>
            <a:rPr lang="zh-CN" altLang="en-US" dirty="0"/>
            <a:t>模拟信号</a:t>
          </a:r>
          <a:r>
            <a:rPr lang="en-US" altLang="zh-CN" dirty="0"/>
            <a:t>)</a:t>
          </a:r>
          <a:endParaRPr lang="zh-CN" altLang="en-US" dirty="0"/>
        </a:p>
      </dgm:t>
    </dgm:pt>
    <dgm:pt modelId="{367EC09E-7F07-4B44-99E6-5904BB57F324}" type="parTrans" cxnId="{CF441239-E1D3-4CF1-B141-8348CFA22E7A}">
      <dgm:prSet/>
      <dgm:spPr/>
      <dgm:t>
        <a:bodyPr/>
        <a:lstStyle/>
        <a:p>
          <a:endParaRPr lang="zh-CN" altLang="en-US"/>
        </a:p>
      </dgm:t>
    </dgm:pt>
    <dgm:pt modelId="{BB4D2011-6718-408D-B3FA-419E415BE025}" type="sibTrans" cxnId="{CF441239-E1D3-4CF1-B141-8348CFA22E7A}">
      <dgm:prSet/>
      <dgm:spPr/>
      <dgm:t>
        <a:bodyPr/>
        <a:lstStyle/>
        <a:p>
          <a:endParaRPr lang="zh-CN" altLang="en-US"/>
        </a:p>
      </dgm:t>
    </dgm:pt>
    <dgm:pt modelId="{53EA6AF6-8AAD-4B07-A16B-BDD4BA47178B}">
      <dgm:prSet phldrT="[文本]"/>
      <dgm:spPr/>
      <dgm:t>
        <a:bodyPr/>
        <a:lstStyle/>
        <a:p>
          <a:r>
            <a:rPr lang="zh-CN" altLang="en-US" dirty="0"/>
            <a:t>离散信号</a:t>
          </a:r>
          <a:r>
            <a:rPr lang="en-US" altLang="zh-CN" dirty="0"/>
            <a:t>(</a:t>
          </a:r>
          <a:r>
            <a:rPr lang="zh-CN" altLang="en-US" dirty="0"/>
            <a:t>数字信号</a:t>
          </a:r>
          <a:r>
            <a:rPr lang="en-US" altLang="zh-CN" dirty="0"/>
            <a:t>)</a:t>
          </a:r>
          <a:endParaRPr lang="zh-CN" altLang="en-US" dirty="0"/>
        </a:p>
      </dgm:t>
    </dgm:pt>
    <dgm:pt modelId="{4BF5C2AB-1AB1-4DDF-B81B-476CE28F196B}" type="parTrans" cxnId="{EA482A95-6F72-4DED-A495-153A66883D26}">
      <dgm:prSet/>
      <dgm:spPr/>
      <dgm:t>
        <a:bodyPr/>
        <a:lstStyle/>
        <a:p>
          <a:endParaRPr lang="zh-CN" altLang="en-US"/>
        </a:p>
      </dgm:t>
    </dgm:pt>
    <dgm:pt modelId="{257F8B61-880D-4122-AD71-6202AFAE8CC9}" type="sibTrans" cxnId="{EA482A95-6F72-4DED-A495-153A66883D26}">
      <dgm:prSet/>
      <dgm:spPr/>
      <dgm:t>
        <a:bodyPr/>
        <a:lstStyle/>
        <a:p>
          <a:endParaRPr lang="zh-CN" altLang="en-US"/>
        </a:p>
      </dgm:t>
    </dgm:pt>
    <dgm:pt modelId="{94A30202-1211-4EF7-8C2A-32174CC7364E}" type="pres">
      <dgm:prSet presAssocID="{F6739AF8-5D0C-4773-8AC5-3EFDBCA497EA}" presName="Name0" presStyleCnt="0">
        <dgm:presLayoutVars>
          <dgm:dir/>
          <dgm:resizeHandles val="exact"/>
        </dgm:presLayoutVars>
      </dgm:prSet>
      <dgm:spPr/>
    </dgm:pt>
    <dgm:pt modelId="{61277900-523F-4AF2-B62D-CFC04809596F}" type="pres">
      <dgm:prSet presAssocID="{8058D5C3-8C25-4FE1-8E4A-E01DA112203A}" presName="node" presStyleLbl="node1" presStyleIdx="0" presStyleCnt="2">
        <dgm:presLayoutVars>
          <dgm:bulletEnabled val="1"/>
        </dgm:presLayoutVars>
      </dgm:prSet>
      <dgm:spPr/>
    </dgm:pt>
    <dgm:pt modelId="{F5AF8BB9-3E05-4D25-987F-B0677978D9F4}" type="pres">
      <dgm:prSet presAssocID="{BB4D2011-6718-408D-B3FA-419E415BE025}" presName="sibTrans" presStyleLbl="sibTrans2D1" presStyleIdx="0" presStyleCnt="1"/>
      <dgm:spPr/>
    </dgm:pt>
    <dgm:pt modelId="{2D031BC7-EBA2-4326-BB67-59C16DFEAB34}" type="pres">
      <dgm:prSet presAssocID="{BB4D2011-6718-408D-B3FA-419E415BE025}" presName="connectorText" presStyleLbl="sibTrans2D1" presStyleIdx="0" presStyleCnt="1"/>
      <dgm:spPr/>
    </dgm:pt>
    <dgm:pt modelId="{71709E60-5760-4827-950F-0950AC0A5E2E}" type="pres">
      <dgm:prSet presAssocID="{53EA6AF6-8AAD-4B07-A16B-BDD4BA47178B}" presName="node" presStyleLbl="node1" presStyleIdx="1" presStyleCnt="2">
        <dgm:presLayoutVars>
          <dgm:bulletEnabled val="1"/>
        </dgm:presLayoutVars>
      </dgm:prSet>
      <dgm:spPr/>
    </dgm:pt>
  </dgm:ptLst>
  <dgm:cxnLst>
    <dgm:cxn modelId="{3A0BDC38-9781-4759-98BA-FA1945A55D1B}" type="presOf" srcId="{8058D5C3-8C25-4FE1-8E4A-E01DA112203A}" destId="{61277900-523F-4AF2-B62D-CFC04809596F}" srcOrd="0" destOrd="0" presId="urn:microsoft.com/office/officeart/2005/8/layout/process1"/>
    <dgm:cxn modelId="{CF441239-E1D3-4CF1-B141-8348CFA22E7A}" srcId="{F6739AF8-5D0C-4773-8AC5-3EFDBCA497EA}" destId="{8058D5C3-8C25-4FE1-8E4A-E01DA112203A}" srcOrd="0" destOrd="0" parTransId="{367EC09E-7F07-4B44-99E6-5904BB57F324}" sibTransId="{BB4D2011-6718-408D-B3FA-419E415BE025}"/>
    <dgm:cxn modelId="{8E362C64-6F96-4EF2-9FB1-A88C06680EF1}" type="presOf" srcId="{BB4D2011-6718-408D-B3FA-419E415BE025}" destId="{F5AF8BB9-3E05-4D25-987F-B0677978D9F4}" srcOrd="0" destOrd="0" presId="urn:microsoft.com/office/officeart/2005/8/layout/process1"/>
    <dgm:cxn modelId="{9656FD68-54BC-40F8-B3B0-2F8D0EA11E9F}" type="presOf" srcId="{BB4D2011-6718-408D-B3FA-419E415BE025}" destId="{2D031BC7-EBA2-4326-BB67-59C16DFEAB34}" srcOrd="1" destOrd="0" presId="urn:microsoft.com/office/officeart/2005/8/layout/process1"/>
    <dgm:cxn modelId="{A24B6473-9D88-4E1C-8129-86A273FA496F}" type="presOf" srcId="{F6739AF8-5D0C-4773-8AC5-3EFDBCA497EA}" destId="{94A30202-1211-4EF7-8C2A-32174CC7364E}" srcOrd="0" destOrd="0" presId="urn:microsoft.com/office/officeart/2005/8/layout/process1"/>
    <dgm:cxn modelId="{EA482A95-6F72-4DED-A495-153A66883D26}" srcId="{F6739AF8-5D0C-4773-8AC5-3EFDBCA497EA}" destId="{53EA6AF6-8AAD-4B07-A16B-BDD4BA47178B}" srcOrd="1" destOrd="0" parTransId="{4BF5C2AB-1AB1-4DDF-B81B-476CE28F196B}" sibTransId="{257F8B61-880D-4122-AD71-6202AFAE8CC9}"/>
    <dgm:cxn modelId="{DD66E7C2-30E9-4F83-B20C-20CF422E795E}" type="presOf" srcId="{53EA6AF6-8AAD-4B07-A16B-BDD4BA47178B}" destId="{71709E60-5760-4827-950F-0950AC0A5E2E}" srcOrd="0" destOrd="0" presId="urn:microsoft.com/office/officeart/2005/8/layout/process1"/>
    <dgm:cxn modelId="{6A443462-C2EA-4F64-AB42-50E1C9798E2E}" type="presParOf" srcId="{94A30202-1211-4EF7-8C2A-32174CC7364E}" destId="{61277900-523F-4AF2-B62D-CFC04809596F}" srcOrd="0" destOrd="0" presId="urn:microsoft.com/office/officeart/2005/8/layout/process1"/>
    <dgm:cxn modelId="{ECA8A150-CD3D-4824-971B-A5DB65BAE229}" type="presParOf" srcId="{94A30202-1211-4EF7-8C2A-32174CC7364E}" destId="{F5AF8BB9-3E05-4D25-987F-B0677978D9F4}" srcOrd="1" destOrd="0" presId="urn:microsoft.com/office/officeart/2005/8/layout/process1"/>
    <dgm:cxn modelId="{D34CCA68-5960-4EA2-87AE-C81D3AEE3BF9}" type="presParOf" srcId="{F5AF8BB9-3E05-4D25-987F-B0677978D9F4}" destId="{2D031BC7-EBA2-4326-BB67-59C16DFEAB34}" srcOrd="0" destOrd="0" presId="urn:microsoft.com/office/officeart/2005/8/layout/process1"/>
    <dgm:cxn modelId="{747E86E4-1469-4466-9769-1C7DD864438C}" type="presParOf" srcId="{94A30202-1211-4EF7-8C2A-32174CC7364E}" destId="{71709E60-5760-4827-950F-0950AC0A5E2E}" srcOrd="2" destOrd="0" presId="urn:microsoft.com/office/officeart/2005/8/layout/process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90EEECB8-5866-481A-83D4-EB3070F3D7BD}" type="doc">
      <dgm:prSet loTypeId="urn:microsoft.com/office/officeart/2005/8/layout/target2" loCatId="relationship" qsTypeId="urn:microsoft.com/office/officeart/2005/8/quickstyle/simple1" qsCatId="simple" csTypeId="urn:microsoft.com/office/officeart/2005/8/colors/accent1_2" csCatId="accent1" phldr="1"/>
      <dgm:spPr/>
      <dgm:t>
        <a:bodyPr/>
        <a:lstStyle/>
        <a:p>
          <a:endParaRPr lang="zh-CN" altLang="en-US"/>
        </a:p>
      </dgm:t>
    </dgm:pt>
    <dgm:pt modelId="{AEA2C480-B6DF-4FCF-9FBA-56C26B3116EA}">
      <dgm:prSet phldrT="[文本]"/>
      <dgm:spPr/>
      <dgm:t>
        <a:bodyPr/>
        <a:lstStyle/>
        <a:p>
          <a:r>
            <a:rPr lang="en-US" altLang="zh-CN" dirty="0"/>
            <a:t>Python</a:t>
          </a:r>
          <a:endParaRPr lang="zh-CN" altLang="en-US" dirty="0"/>
        </a:p>
      </dgm:t>
    </dgm:pt>
    <dgm:pt modelId="{BD028281-6375-400E-A2D9-1F8D4EA7A619}" type="parTrans" cxnId="{E07966F4-9377-4619-A485-513334A9A228}">
      <dgm:prSet/>
      <dgm:spPr/>
      <dgm:t>
        <a:bodyPr/>
        <a:lstStyle/>
        <a:p>
          <a:endParaRPr lang="zh-CN" altLang="en-US"/>
        </a:p>
      </dgm:t>
    </dgm:pt>
    <dgm:pt modelId="{387AF653-9D43-414F-AED0-A2F7E443D6EB}" type="sibTrans" cxnId="{E07966F4-9377-4619-A485-513334A9A228}">
      <dgm:prSet/>
      <dgm:spPr/>
      <dgm:t>
        <a:bodyPr/>
        <a:lstStyle/>
        <a:p>
          <a:endParaRPr lang="zh-CN" altLang="en-US"/>
        </a:p>
      </dgm:t>
    </dgm:pt>
    <dgm:pt modelId="{EC5062D6-A9AE-4A5F-9C24-26A476F9AC81}">
      <dgm:prSet phldrT="[文本]"/>
      <dgm:spPr/>
      <dgm:t>
        <a:bodyPr/>
        <a:lstStyle/>
        <a:p>
          <a:r>
            <a:rPr lang="en-US" altLang="zh-CN" dirty="0"/>
            <a:t>bool</a:t>
          </a:r>
          <a:endParaRPr lang="zh-CN" altLang="en-US" dirty="0"/>
        </a:p>
      </dgm:t>
    </dgm:pt>
    <dgm:pt modelId="{A0C0E459-7382-4E3B-9E3C-A19D517FDA17}" type="parTrans" cxnId="{486464FB-6570-4E2D-AE32-72896EECE94B}">
      <dgm:prSet/>
      <dgm:spPr/>
      <dgm:t>
        <a:bodyPr/>
        <a:lstStyle/>
        <a:p>
          <a:endParaRPr lang="zh-CN" altLang="en-US"/>
        </a:p>
      </dgm:t>
    </dgm:pt>
    <dgm:pt modelId="{C5D8A3CB-6F8E-4343-BB92-65A78D89F17F}" type="sibTrans" cxnId="{486464FB-6570-4E2D-AE32-72896EECE94B}">
      <dgm:prSet/>
      <dgm:spPr/>
      <dgm:t>
        <a:bodyPr/>
        <a:lstStyle/>
        <a:p>
          <a:endParaRPr lang="zh-CN" altLang="en-US"/>
        </a:p>
      </dgm:t>
    </dgm:pt>
    <dgm:pt modelId="{8E8FEE4F-A8E1-440B-9538-A345529EE7BF}">
      <dgm:prSet phldrT="[文本]"/>
      <dgm:spPr/>
      <dgm:t>
        <a:bodyPr/>
        <a:lstStyle/>
        <a:p>
          <a:r>
            <a:rPr lang="en-US" altLang="zh-CN" dirty="0"/>
            <a:t>complex</a:t>
          </a:r>
          <a:endParaRPr lang="zh-CN" altLang="en-US" dirty="0"/>
        </a:p>
      </dgm:t>
    </dgm:pt>
    <dgm:pt modelId="{CBD37D5D-8188-4563-A1D3-8852CDBF06C1}" type="parTrans" cxnId="{0BC6C572-3312-4CCA-A7F0-7C19AF86F96F}">
      <dgm:prSet/>
      <dgm:spPr/>
      <dgm:t>
        <a:bodyPr/>
        <a:lstStyle/>
        <a:p>
          <a:endParaRPr lang="zh-CN" altLang="en-US"/>
        </a:p>
      </dgm:t>
    </dgm:pt>
    <dgm:pt modelId="{E5C234CC-3382-46E9-8E3B-3B5E94D39F85}" type="sibTrans" cxnId="{0BC6C572-3312-4CCA-A7F0-7C19AF86F96F}">
      <dgm:prSet/>
      <dgm:spPr/>
      <dgm:t>
        <a:bodyPr/>
        <a:lstStyle/>
        <a:p>
          <a:endParaRPr lang="zh-CN" altLang="en-US"/>
        </a:p>
      </dgm:t>
    </dgm:pt>
    <dgm:pt modelId="{94643EDD-66D4-4C6B-AE68-20E9801F2578}">
      <dgm:prSet phldrT="[文本]"/>
      <dgm:spPr/>
      <dgm:t>
        <a:bodyPr/>
        <a:lstStyle/>
        <a:p>
          <a:r>
            <a:rPr lang="en-US" altLang="zh-CN" dirty="0"/>
            <a:t>C</a:t>
          </a:r>
          <a:endParaRPr lang="zh-CN" altLang="en-US" dirty="0"/>
        </a:p>
      </dgm:t>
    </dgm:pt>
    <dgm:pt modelId="{7829A24D-C9F0-46B8-B6F0-6A81432FCEDA}" type="parTrans" cxnId="{D1306104-4F80-4608-BE9D-10DFBD54AC2B}">
      <dgm:prSet/>
      <dgm:spPr/>
      <dgm:t>
        <a:bodyPr/>
        <a:lstStyle/>
        <a:p>
          <a:endParaRPr lang="zh-CN" altLang="en-US"/>
        </a:p>
      </dgm:t>
    </dgm:pt>
    <dgm:pt modelId="{4B9E1D53-4685-4B1D-A971-9B531DDB88E6}" type="sibTrans" cxnId="{D1306104-4F80-4608-BE9D-10DFBD54AC2B}">
      <dgm:prSet/>
      <dgm:spPr/>
      <dgm:t>
        <a:bodyPr/>
        <a:lstStyle/>
        <a:p>
          <a:endParaRPr lang="zh-CN" altLang="en-US"/>
        </a:p>
      </dgm:t>
    </dgm:pt>
    <dgm:pt modelId="{C0808025-BFCD-4C79-859D-BD173E1ADB39}">
      <dgm:prSet phldrT="[文本]"/>
      <dgm:spPr/>
      <dgm:t>
        <a:bodyPr/>
        <a:lstStyle/>
        <a:p>
          <a:r>
            <a:rPr lang="en-US" altLang="zh-CN" dirty="0"/>
            <a:t>int</a:t>
          </a:r>
          <a:endParaRPr lang="zh-CN" altLang="en-US" dirty="0"/>
        </a:p>
      </dgm:t>
    </dgm:pt>
    <dgm:pt modelId="{9876A82C-8154-47C0-938A-770E5E4D79A6}" type="parTrans" cxnId="{74D7AE1D-0EDB-4C41-98A8-56969DE80405}">
      <dgm:prSet/>
      <dgm:spPr/>
      <dgm:t>
        <a:bodyPr/>
        <a:lstStyle/>
        <a:p>
          <a:endParaRPr lang="zh-CN" altLang="en-US"/>
        </a:p>
      </dgm:t>
    </dgm:pt>
    <dgm:pt modelId="{68D5D781-0695-48DF-BB81-EC203E93CF5D}" type="sibTrans" cxnId="{74D7AE1D-0EDB-4C41-98A8-56969DE80405}">
      <dgm:prSet/>
      <dgm:spPr/>
      <dgm:t>
        <a:bodyPr/>
        <a:lstStyle/>
        <a:p>
          <a:endParaRPr lang="zh-CN" altLang="en-US"/>
        </a:p>
      </dgm:t>
    </dgm:pt>
    <dgm:pt modelId="{B6AE7391-0242-47CB-94BD-3C59EEBB75FF}">
      <dgm:prSet phldrT="[文本]"/>
      <dgm:spPr/>
      <dgm:t>
        <a:bodyPr/>
        <a:lstStyle/>
        <a:p>
          <a:r>
            <a:rPr lang="en-US" altLang="zh-CN" dirty="0"/>
            <a:t>float</a:t>
          </a:r>
          <a:endParaRPr lang="zh-CN" altLang="en-US" dirty="0"/>
        </a:p>
      </dgm:t>
    </dgm:pt>
    <dgm:pt modelId="{C52AB581-74FB-4447-8988-88BD6F3687D9}" type="parTrans" cxnId="{26E904A1-8268-4CF0-8A16-BDE3C314FA7C}">
      <dgm:prSet/>
      <dgm:spPr/>
      <dgm:t>
        <a:bodyPr/>
        <a:lstStyle/>
        <a:p>
          <a:endParaRPr lang="zh-CN" altLang="en-US"/>
        </a:p>
      </dgm:t>
    </dgm:pt>
    <dgm:pt modelId="{5713C842-257C-4C80-881F-A2F9A1EC3D47}" type="sibTrans" cxnId="{26E904A1-8268-4CF0-8A16-BDE3C314FA7C}">
      <dgm:prSet/>
      <dgm:spPr/>
      <dgm:t>
        <a:bodyPr/>
        <a:lstStyle/>
        <a:p>
          <a:endParaRPr lang="zh-CN" altLang="en-US"/>
        </a:p>
      </dgm:t>
    </dgm:pt>
    <dgm:pt modelId="{5B912A5E-80E1-4A7C-BAC0-26DBA71D4D30}">
      <dgm:prSet phldrT="[文本]"/>
      <dgm:spPr/>
      <dgm:t>
        <a:bodyPr/>
        <a:lstStyle/>
        <a:p>
          <a:r>
            <a:rPr lang="en-US" altLang="zh-CN" dirty="0"/>
            <a:t>char</a:t>
          </a:r>
          <a:endParaRPr lang="zh-CN" altLang="en-US" dirty="0"/>
        </a:p>
      </dgm:t>
    </dgm:pt>
    <dgm:pt modelId="{C9F94FD5-9AB7-4AEA-8B2D-E545B5A3D2FC}" type="parTrans" cxnId="{6A887AF3-921E-4E3A-8768-E522027429A1}">
      <dgm:prSet/>
      <dgm:spPr/>
      <dgm:t>
        <a:bodyPr/>
        <a:lstStyle/>
        <a:p>
          <a:endParaRPr lang="zh-CN" altLang="en-US"/>
        </a:p>
      </dgm:t>
    </dgm:pt>
    <dgm:pt modelId="{94DD8FB5-87A9-473A-91FB-95ABBBBBCB48}" type="sibTrans" cxnId="{6A887AF3-921E-4E3A-8768-E522027429A1}">
      <dgm:prSet/>
      <dgm:spPr/>
      <dgm:t>
        <a:bodyPr/>
        <a:lstStyle/>
        <a:p>
          <a:endParaRPr lang="zh-CN" altLang="en-US"/>
        </a:p>
      </dgm:t>
    </dgm:pt>
    <dgm:pt modelId="{E3B9AFF8-DDFB-4AEC-B37F-47520B4EB11D}">
      <dgm:prSet phldrT="[文本]"/>
      <dgm:spPr/>
      <dgm:t>
        <a:bodyPr/>
        <a:lstStyle/>
        <a:p>
          <a:r>
            <a:rPr lang="en-US" altLang="zh-CN" dirty="0"/>
            <a:t>struct</a:t>
          </a:r>
          <a:endParaRPr lang="zh-CN" altLang="en-US" dirty="0"/>
        </a:p>
      </dgm:t>
    </dgm:pt>
    <dgm:pt modelId="{016C5068-3440-480A-8895-E8F7C9044895}" type="parTrans" cxnId="{C9B1C1BC-45D7-47B1-B05F-0F2FB8FCEB5F}">
      <dgm:prSet/>
      <dgm:spPr/>
      <dgm:t>
        <a:bodyPr/>
        <a:lstStyle/>
        <a:p>
          <a:endParaRPr lang="zh-CN" altLang="en-US"/>
        </a:p>
      </dgm:t>
    </dgm:pt>
    <dgm:pt modelId="{FC5D7DC0-96B1-4587-8E9C-6DAF6E6023F6}" type="sibTrans" cxnId="{C9B1C1BC-45D7-47B1-B05F-0F2FB8FCEB5F}">
      <dgm:prSet/>
      <dgm:spPr/>
      <dgm:t>
        <a:bodyPr/>
        <a:lstStyle/>
        <a:p>
          <a:endParaRPr lang="zh-CN" altLang="en-US"/>
        </a:p>
      </dgm:t>
    </dgm:pt>
    <dgm:pt modelId="{B6280F56-7141-4120-A1F4-3FA7F98724F2}">
      <dgm:prSet phldrT="[文本]"/>
      <dgm:spPr/>
      <dgm:t>
        <a:bodyPr/>
        <a:lstStyle/>
        <a:p>
          <a:r>
            <a:rPr lang="en-US" altLang="zh-CN" dirty="0"/>
            <a:t>…</a:t>
          </a:r>
          <a:endParaRPr lang="zh-CN" altLang="en-US" dirty="0"/>
        </a:p>
      </dgm:t>
    </dgm:pt>
    <dgm:pt modelId="{D1616735-C18C-4588-A425-CC88C9418C49}" type="parTrans" cxnId="{1EAF8DB2-F524-40F4-B7EC-2BE685FF59CB}">
      <dgm:prSet/>
      <dgm:spPr/>
      <dgm:t>
        <a:bodyPr/>
        <a:lstStyle/>
        <a:p>
          <a:endParaRPr lang="zh-CN" altLang="en-US"/>
        </a:p>
      </dgm:t>
    </dgm:pt>
    <dgm:pt modelId="{BBE4F0BA-48AD-4BEF-9663-E1D39CD203FD}" type="sibTrans" cxnId="{1EAF8DB2-F524-40F4-B7EC-2BE685FF59CB}">
      <dgm:prSet/>
      <dgm:spPr/>
      <dgm:t>
        <a:bodyPr/>
        <a:lstStyle/>
        <a:p>
          <a:endParaRPr lang="zh-CN" altLang="en-US"/>
        </a:p>
      </dgm:t>
    </dgm:pt>
    <dgm:pt modelId="{DC1EC43C-B88F-4700-AC7E-898CD1515B00}">
      <dgm:prSet phldrT="[文本]"/>
      <dgm:spPr/>
      <dgm:t>
        <a:bodyPr/>
        <a:lstStyle/>
        <a:p>
          <a:r>
            <a:rPr lang="en-US" altLang="zh-CN" dirty="0" err="1"/>
            <a:t>dict</a:t>
          </a:r>
          <a:endParaRPr lang="zh-CN" altLang="en-US" dirty="0"/>
        </a:p>
      </dgm:t>
    </dgm:pt>
    <dgm:pt modelId="{824AE089-D2F1-4B49-93D6-895F131C815D}" type="parTrans" cxnId="{19C11AAB-E736-450C-939F-D31E4209D02E}">
      <dgm:prSet/>
      <dgm:spPr/>
      <dgm:t>
        <a:bodyPr/>
        <a:lstStyle/>
        <a:p>
          <a:endParaRPr lang="zh-CN" altLang="en-US"/>
        </a:p>
      </dgm:t>
    </dgm:pt>
    <dgm:pt modelId="{21C7898E-B9E4-4A49-91CC-B6AA44370B87}" type="sibTrans" cxnId="{19C11AAB-E736-450C-939F-D31E4209D02E}">
      <dgm:prSet/>
      <dgm:spPr/>
      <dgm:t>
        <a:bodyPr/>
        <a:lstStyle/>
        <a:p>
          <a:endParaRPr lang="zh-CN" altLang="en-US"/>
        </a:p>
      </dgm:t>
    </dgm:pt>
    <dgm:pt modelId="{CAFF57A9-880F-4CBF-B914-EBE4742E7859}">
      <dgm:prSet phldrT="[文本]"/>
      <dgm:spPr/>
      <dgm:t>
        <a:bodyPr/>
        <a:lstStyle/>
        <a:p>
          <a:r>
            <a:rPr lang="en-US" altLang="zh-CN" dirty="0"/>
            <a:t>…</a:t>
          </a:r>
          <a:endParaRPr lang="zh-CN" altLang="en-US" dirty="0"/>
        </a:p>
      </dgm:t>
    </dgm:pt>
    <dgm:pt modelId="{B4576E3A-904E-4DED-8FD8-10CAA8DA4DE8}" type="parTrans" cxnId="{1B038F1B-7FE2-4BF0-BFA7-567E3B2597F3}">
      <dgm:prSet/>
      <dgm:spPr/>
      <dgm:t>
        <a:bodyPr/>
        <a:lstStyle/>
        <a:p>
          <a:endParaRPr lang="zh-CN" altLang="en-US"/>
        </a:p>
      </dgm:t>
    </dgm:pt>
    <dgm:pt modelId="{7C1D0FB3-D969-4EBF-B1F1-D00BE495462D}" type="sibTrans" cxnId="{1B038F1B-7FE2-4BF0-BFA7-567E3B2597F3}">
      <dgm:prSet/>
      <dgm:spPr/>
      <dgm:t>
        <a:bodyPr/>
        <a:lstStyle/>
        <a:p>
          <a:endParaRPr lang="zh-CN" altLang="en-US"/>
        </a:p>
      </dgm:t>
    </dgm:pt>
    <dgm:pt modelId="{5293BB6C-2FB9-4975-9F2C-AE0311949693}" type="pres">
      <dgm:prSet presAssocID="{90EEECB8-5866-481A-83D4-EB3070F3D7BD}" presName="Name0" presStyleCnt="0">
        <dgm:presLayoutVars>
          <dgm:chMax val="3"/>
          <dgm:chPref val="1"/>
          <dgm:dir/>
          <dgm:animLvl val="lvl"/>
          <dgm:resizeHandles/>
        </dgm:presLayoutVars>
      </dgm:prSet>
      <dgm:spPr/>
    </dgm:pt>
    <dgm:pt modelId="{F1F863C5-483E-4562-B4F6-2876035FCC5D}" type="pres">
      <dgm:prSet presAssocID="{90EEECB8-5866-481A-83D4-EB3070F3D7BD}" presName="outerBox" presStyleCnt="0"/>
      <dgm:spPr/>
    </dgm:pt>
    <dgm:pt modelId="{C6DC7C34-3A9A-44F8-BB64-3F37E2C21962}" type="pres">
      <dgm:prSet presAssocID="{90EEECB8-5866-481A-83D4-EB3070F3D7BD}" presName="outerBoxParent" presStyleLbl="node1" presStyleIdx="0" presStyleCnt="2"/>
      <dgm:spPr/>
    </dgm:pt>
    <dgm:pt modelId="{87003A6F-471B-4C2E-B4DA-A886765F5ED5}" type="pres">
      <dgm:prSet presAssocID="{90EEECB8-5866-481A-83D4-EB3070F3D7BD}" presName="outerBoxChildren" presStyleCnt="0"/>
      <dgm:spPr/>
    </dgm:pt>
    <dgm:pt modelId="{FF07E8A5-4811-4492-B522-0237F5A93690}" type="pres">
      <dgm:prSet presAssocID="{EC5062D6-A9AE-4A5F-9C24-26A476F9AC81}" presName="oChild" presStyleLbl="fgAcc1" presStyleIdx="0" presStyleCnt="9">
        <dgm:presLayoutVars>
          <dgm:bulletEnabled val="1"/>
        </dgm:presLayoutVars>
      </dgm:prSet>
      <dgm:spPr/>
    </dgm:pt>
    <dgm:pt modelId="{BAAAF65E-0CE5-46D5-B18D-E78F58655AE2}" type="pres">
      <dgm:prSet presAssocID="{C5D8A3CB-6F8E-4343-BB92-65A78D89F17F}" presName="outerSibTrans" presStyleCnt="0"/>
      <dgm:spPr/>
    </dgm:pt>
    <dgm:pt modelId="{BD782789-9FD9-40C0-A71D-E1B710EE318D}" type="pres">
      <dgm:prSet presAssocID="{8E8FEE4F-A8E1-440B-9538-A345529EE7BF}" presName="oChild" presStyleLbl="fgAcc1" presStyleIdx="1" presStyleCnt="9">
        <dgm:presLayoutVars>
          <dgm:bulletEnabled val="1"/>
        </dgm:presLayoutVars>
      </dgm:prSet>
      <dgm:spPr/>
    </dgm:pt>
    <dgm:pt modelId="{1065B830-E8C9-4F27-884C-752131575304}" type="pres">
      <dgm:prSet presAssocID="{E5C234CC-3382-46E9-8E3B-3B5E94D39F85}" presName="outerSibTrans" presStyleCnt="0"/>
      <dgm:spPr/>
    </dgm:pt>
    <dgm:pt modelId="{4034C242-21C3-4FB4-8903-26CE65CB8BCC}" type="pres">
      <dgm:prSet presAssocID="{DC1EC43C-B88F-4700-AC7E-898CD1515B00}" presName="oChild" presStyleLbl="fgAcc1" presStyleIdx="2" presStyleCnt="9">
        <dgm:presLayoutVars>
          <dgm:bulletEnabled val="1"/>
        </dgm:presLayoutVars>
      </dgm:prSet>
      <dgm:spPr/>
    </dgm:pt>
    <dgm:pt modelId="{E2F6774D-256A-4752-AC10-9BCADC81ED27}" type="pres">
      <dgm:prSet presAssocID="{21C7898E-B9E4-4A49-91CC-B6AA44370B87}" presName="outerSibTrans" presStyleCnt="0"/>
      <dgm:spPr/>
    </dgm:pt>
    <dgm:pt modelId="{26E15706-551D-4F66-AA08-D0DFC3C6ABE6}" type="pres">
      <dgm:prSet presAssocID="{CAFF57A9-880F-4CBF-B914-EBE4742E7859}" presName="oChild" presStyleLbl="fgAcc1" presStyleIdx="3" presStyleCnt="9">
        <dgm:presLayoutVars>
          <dgm:bulletEnabled val="1"/>
        </dgm:presLayoutVars>
      </dgm:prSet>
      <dgm:spPr/>
    </dgm:pt>
    <dgm:pt modelId="{8A1B87BD-466E-45E7-8043-1801A8A69600}" type="pres">
      <dgm:prSet presAssocID="{90EEECB8-5866-481A-83D4-EB3070F3D7BD}" presName="middleBox" presStyleCnt="0"/>
      <dgm:spPr/>
    </dgm:pt>
    <dgm:pt modelId="{BFDF9FCD-F750-4F7F-A656-60C1A7D9DA09}" type="pres">
      <dgm:prSet presAssocID="{90EEECB8-5866-481A-83D4-EB3070F3D7BD}" presName="middleBoxParent" presStyleLbl="node1" presStyleIdx="1" presStyleCnt="2"/>
      <dgm:spPr/>
    </dgm:pt>
    <dgm:pt modelId="{6A945F1E-35E1-4906-8465-BE4D02A40C04}" type="pres">
      <dgm:prSet presAssocID="{90EEECB8-5866-481A-83D4-EB3070F3D7BD}" presName="middleBoxChildren" presStyleCnt="0"/>
      <dgm:spPr/>
    </dgm:pt>
    <dgm:pt modelId="{C144876C-90DF-471F-AE75-66CAFF90DF2B}" type="pres">
      <dgm:prSet presAssocID="{C0808025-BFCD-4C79-859D-BD173E1ADB39}" presName="mChild" presStyleLbl="fgAcc1" presStyleIdx="4" presStyleCnt="9">
        <dgm:presLayoutVars>
          <dgm:bulletEnabled val="1"/>
        </dgm:presLayoutVars>
      </dgm:prSet>
      <dgm:spPr/>
    </dgm:pt>
    <dgm:pt modelId="{6395EC0B-4209-44B8-A43B-DCCE56D3A32C}" type="pres">
      <dgm:prSet presAssocID="{68D5D781-0695-48DF-BB81-EC203E93CF5D}" presName="middleSibTrans" presStyleCnt="0"/>
      <dgm:spPr/>
    </dgm:pt>
    <dgm:pt modelId="{F6EDC492-E80D-42C8-95A4-27AB88080AF6}" type="pres">
      <dgm:prSet presAssocID="{B6AE7391-0242-47CB-94BD-3C59EEBB75FF}" presName="mChild" presStyleLbl="fgAcc1" presStyleIdx="5" presStyleCnt="9">
        <dgm:presLayoutVars>
          <dgm:bulletEnabled val="1"/>
        </dgm:presLayoutVars>
      </dgm:prSet>
      <dgm:spPr/>
    </dgm:pt>
    <dgm:pt modelId="{12F74D9B-238A-457A-8221-3C0AAFC6008F}" type="pres">
      <dgm:prSet presAssocID="{5713C842-257C-4C80-881F-A2F9A1EC3D47}" presName="middleSibTrans" presStyleCnt="0"/>
      <dgm:spPr/>
    </dgm:pt>
    <dgm:pt modelId="{4B4A6EDC-BA1F-4B10-8D50-C63AB271AB95}" type="pres">
      <dgm:prSet presAssocID="{5B912A5E-80E1-4A7C-BAC0-26DBA71D4D30}" presName="mChild" presStyleLbl="fgAcc1" presStyleIdx="6" presStyleCnt="9">
        <dgm:presLayoutVars>
          <dgm:bulletEnabled val="1"/>
        </dgm:presLayoutVars>
      </dgm:prSet>
      <dgm:spPr/>
    </dgm:pt>
    <dgm:pt modelId="{160D1D16-FA39-44CD-88CA-D25CDF4D44C7}" type="pres">
      <dgm:prSet presAssocID="{94DD8FB5-87A9-473A-91FB-95ABBBBBCB48}" presName="middleSibTrans" presStyleCnt="0"/>
      <dgm:spPr/>
    </dgm:pt>
    <dgm:pt modelId="{7E171F73-4CDF-44C5-8831-ED6BC8DADCB3}" type="pres">
      <dgm:prSet presAssocID="{E3B9AFF8-DDFB-4AEC-B37F-47520B4EB11D}" presName="mChild" presStyleLbl="fgAcc1" presStyleIdx="7" presStyleCnt="9">
        <dgm:presLayoutVars>
          <dgm:bulletEnabled val="1"/>
        </dgm:presLayoutVars>
      </dgm:prSet>
      <dgm:spPr/>
    </dgm:pt>
    <dgm:pt modelId="{717FE4C5-305F-4AFC-A40D-FFA896A1E67D}" type="pres">
      <dgm:prSet presAssocID="{FC5D7DC0-96B1-4587-8E9C-6DAF6E6023F6}" presName="middleSibTrans" presStyleCnt="0"/>
      <dgm:spPr/>
    </dgm:pt>
    <dgm:pt modelId="{A07375D4-1AE3-42AD-A24C-F54E4931B01C}" type="pres">
      <dgm:prSet presAssocID="{B6280F56-7141-4120-A1F4-3FA7F98724F2}" presName="mChild" presStyleLbl="fgAcc1" presStyleIdx="8" presStyleCnt="9">
        <dgm:presLayoutVars>
          <dgm:bulletEnabled val="1"/>
        </dgm:presLayoutVars>
      </dgm:prSet>
      <dgm:spPr/>
    </dgm:pt>
  </dgm:ptLst>
  <dgm:cxnLst>
    <dgm:cxn modelId="{D1306104-4F80-4608-BE9D-10DFBD54AC2B}" srcId="{90EEECB8-5866-481A-83D4-EB3070F3D7BD}" destId="{94643EDD-66D4-4C6B-AE68-20E9801F2578}" srcOrd="1" destOrd="0" parTransId="{7829A24D-C9F0-46B8-B6F0-6A81432FCEDA}" sibTransId="{4B9E1D53-4685-4B1D-A971-9B531DDB88E6}"/>
    <dgm:cxn modelId="{8ACA8D0F-93C5-4D68-840B-A631EC0985A6}" type="presOf" srcId="{EC5062D6-A9AE-4A5F-9C24-26A476F9AC81}" destId="{FF07E8A5-4811-4492-B522-0237F5A93690}" srcOrd="0" destOrd="0" presId="urn:microsoft.com/office/officeart/2005/8/layout/target2"/>
    <dgm:cxn modelId="{1B038F1B-7FE2-4BF0-BFA7-567E3B2597F3}" srcId="{AEA2C480-B6DF-4FCF-9FBA-56C26B3116EA}" destId="{CAFF57A9-880F-4CBF-B914-EBE4742E7859}" srcOrd="3" destOrd="0" parTransId="{B4576E3A-904E-4DED-8FD8-10CAA8DA4DE8}" sibTransId="{7C1D0FB3-D969-4EBF-B1F1-D00BE495462D}"/>
    <dgm:cxn modelId="{74D7AE1D-0EDB-4C41-98A8-56969DE80405}" srcId="{94643EDD-66D4-4C6B-AE68-20E9801F2578}" destId="{C0808025-BFCD-4C79-859D-BD173E1ADB39}" srcOrd="0" destOrd="0" parTransId="{9876A82C-8154-47C0-938A-770E5E4D79A6}" sibTransId="{68D5D781-0695-48DF-BB81-EC203E93CF5D}"/>
    <dgm:cxn modelId="{4FC4571F-8C58-44D1-B690-1626718018CF}" type="presOf" srcId="{E3B9AFF8-DDFB-4AEC-B37F-47520B4EB11D}" destId="{7E171F73-4CDF-44C5-8831-ED6BC8DADCB3}" srcOrd="0" destOrd="0" presId="urn:microsoft.com/office/officeart/2005/8/layout/target2"/>
    <dgm:cxn modelId="{354D1921-1267-4DD1-809F-FFC1571B1A95}" type="presOf" srcId="{94643EDD-66D4-4C6B-AE68-20E9801F2578}" destId="{BFDF9FCD-F750-4F7F-A656-60C1A7D9DA09}" srcOrd="0" destOrd="0" presId="urn:microsoft.com/office/officeart/2005/8/layout/target2"/>
    <dgm:cxn modelId="{A7584435-1B3A-4439-8800-D08D95C00A21}" type="presOf" srcId="{B6280F56-7141-4120-A1F4-3FA7F98724F2}" destId="{A07375D4-1AE3-42AD-A24C-F54E4931B01C}" srcOrd="0" destOrd="0" presId="urn:microsoft.com/office/officeart/2005/8/layout/target2"/>
    <dgm:cxn modelId="{7B7D7738-E83E-466B-816C-9129BE6541E0}" type="presOf" srcId="{DC1EC43C-B88F-4700-AC7E-898CD1515B00}" destId="{4034C242-21C3-4FB4-8903-26CE65CB8BCC}" srcOrd="0" destOrd="0" presId="urn:microsoft.com/office/officeart/2005/8/layout/target2"/>
    <dgm:cxn modelId="{8388ED5C-D995-4F87-850C-36A878C92678}" type="presOf" srcId="{CAFF57A9-880F-4CBF-B914-EBE4742E7859}" destId="{26E15706-551D-4F66-AA08-D0DFC3C6ABE6}" srcOrd="0" destOrd="0" presId="urn:microsoft.com/office/officeart/2005/8/layout/target2"/>
    <dgm:cxn modelId="{479FFB50-907C-45B6-A389-EE3EDD58A737}" type="presOf" srcId="{8E8FEE4F-A8E1-440B-9538-A345529EE7BF}" destId="{BD782789-9FD9-40C0-A71D-E1B710EE318D}" srcOrd="0" destOrd="0" presId="urn:microsoft.com/office/officeart/2005/8/layout/target2"/>
    <dgm:cxn modelId="{0BC6C572-3312-4CCA-A7F0-7C19AF86F96F}" srcId="{AEA2C480-B6DF-4FCF-9FBA-56C26B3116EA}" destId="{8E8FEE4F-A8E1-440B-9538-A345529EE7BF}" srcOrd="1" destOrd="0" parTransId="{CBD37D5D-8188-4563-A1D3-8852CDBF06C1}" sibTransId="{E5C234CC-3382-46E9-8E3B-3B5E94D39F85}"/>
    <dgm:cxn modelId="{CB5C1F89-2217-4EEC-B22D-DF017A390C12}" type="presOf" srcId="{AEA2C480-B6DF-4FCF-9FBA-56C26B3116EA}" destId="{C6DC7C34-3A9A-44F8-BB64-3F37E2C21962}" srcOrd="0" destOrd="0" presId="urn:microsoft.com/office/officeart/2005/8/layout/target2"/>
    <dgm:cxn modelId="{26E904A1-8268-4CF0-8A16-BDE3C314FA7C}" srcId="{94643EDD-66D4-4C6B-AE68-20E9801F2578}" destId="{B6AE7391-0242-47CB-94BD-3C59EEBB75FF}" srcOrd="1" destOrd="0" parTransId="{C52AB581-74FB-4447-8988-88BD6F3687D9}" sibTransId="{5713C842-257C-4C80-881F-A2F9A1EC3D47}"/>
    <dgm:cxn modelId="{19C11AAB-E736-450C-939F-D31E4209D02E}" srcId="{AEA2C480-B6DF-4FCF-9FBA-56C26B3116EA}" destId="{DC1EC43C-B88F-4700-AC7E-898CD1515B00}" srcOrd="2" destOrd="0" parTransId="{824AE089-D2F1-4B49-93D6-895F131C815D}" sibTransId="{21C7898E-B9E4-4A49-91CC-B6AA44370B87}"/>
    <dgm:cxn modelId="{1EAF8DB2-F524-40F4-B7EC-2BE685FF59CB}" srcId="{94643EDD-66D4-4C6B-AE68-20E9801F2578}" destId="{B6280F56-7141-4120-A1F4-3FA7F98724F2}" srcOrd="4" destOrd="0" parTransId="{D1616735-C18C-4588-A425-CC88C9418C49}" sibTransId="{BBE4F0BA-48AD-4BEF-9663-E1D39CD203FD}"/>
    <dgm:cxn modelId="{CF2941B5-E68A-440E-A6AC-BE0371BE6EC6}" type="presOf" srcId="{5B912A5E-80E1-4A7C-BAC0-26DBA71D4D30}" destId="{4B4A6EDC-BA1F-4B10-8D50-C63AB271AB95}" srcOrd="0" destOrd="0" presId="urn:microsoft.com/office/officeart/2005/8/layout/target2"/>
    <dgm:cxn modelId="{C9B1C1BC-45D7-47B1-B05F-0F2FB8FCEB5F}" srcId="{94643EDD-66D4-4C6B-AE68-20E9801F2578}" destId="{E3B9AFF8-DDFB-4AEC-B37F-47520B4EB11D}" srcOrd="3" destOrd="0" parTransId="{016C5068-3440-480A-8895-E8F7C9044895}" sibTransId="{FC5D7DC0-96B1-4587-8E9C-6DAF6E6023F6}"/>
    <dgm:cxn modelId="{EF6DFFD1-4475-4D40-8756-0B7FD79E2816}" type="presOf" srcId="{B6AE7391-0242-47CB-94BD-3C59EEBB75FF}" destId="{F6EDC492-E80D-42C8-95A4-27AB88080AF6}" srcOrd="0" destOrd="0" presId="urn:microsoft.com/office/officeart/2005/8/layout/target2"/>
    <dgm:cxn modelId="{B18D7BE9-4310-49B2-9737-433C5B60FF4B}" type="presOf" srcId="{C0808025-BFCD-4C79-859D-BD173E1ADB39}" destId="{C144876C-90DF-471F-AE75-66CAFF90DF2B}" srcOrd="0" destOrd="0" presId="urn:microsoft.com/office/officeart/2005/8/layout/target2"/>
    <dgm:cxn modelId="{6A887AF3-921E-4E3A-8768-E522027429A1}" srcId="{94643EDD-66D4-4C6B-AE68-20E9801F2578}" destId="{5B912A5E-80E1-4A7C-BAC0-26DBA71D4D30}" srcOrd="2" destOrd="0" parTransId="{C9F94FD5-9AB7-4AEA-8B2D-E545B5A3D2FC}" sibTransId="{94DD8FB5-87A9-473A-91FB-95ABBBBBCB48}"/>
    <dgm:cxn modelId="{F91B30F4-22A1-4EA4-A386-47524BCF2265}" type="presOf" srcId="{90EEECB8-5866-481A-83D4-EB3070F3D7BD}" destId="{5293BB6C-2FB9-4975-9F2C-AE0311949693}" srcOrd="0" destOrd="0" presId="urn:microsoft.com/office/officeart/2005/8/layout/target2"/>
    <dgm:cxn modelId="{E07966F4-9377-4619-A485-513334A9A228}" srcId="{90EEECB8-5866-481A-83D4-EB3070F3D7BD}" destId="{AEA2C480-B6DF-4FCF-9FBA-56C26B3116EA}" srcOrd="0" destOrd="0" parTransId="{BD028281-6375-400E-A2D9-1F8D4EA7A619}" sibTransId="{387AF653-9D43-414F-AED0-A2F7E443D6EB}"/>
    <dgm:cxn modelId="{486464FB-6570-4E2D-AE32-72896EECE94B}" srcId="{AEA2C480-B6DF-4FCF-9FBA-56C26B3116EA}" destId="{EC5062D6-A9AE-4A5F-9C24-26A476F9AC81}" srcOrd="0" destOrd="0" parTransId="{A0C0E459-7382-4E3B-9E3C-A19D517FDA17}" sibTransId="{C5D8A3CB-6F8E-4343-BB92-65A78D89F17F}"/>
    <dgm:cxn modelId="{4B2F9E40-FC68-486B-8E68-45134229CB5A}" type="presParOf" srcId="{5293BB6C-2FB9-4975-9F2C-AE0311949693}" destId="{F1F863C5-483E-4562-B4F6-2876035FCC5D}" srcOrd="0" destOrd="0" presId="urn:microsoft.com/office/officeart/2005/8/layout/target2"/>
    <dgm:cxn modelId="{C6CAE7B6-2766-42F3-A502-FA5F2D652D7A}" type="presParOf" srcId="{F1F863C5-483E-4562-B4F6-2876035FCC5D}" destId="{C6DC7C34-3A9A-44F8-BB64-3F37E2C21962}" srcOrd="0" destOrd="0" presId="urn:microsoft.com/office/officeart/2005/8/layout/target2"/>
    <dgm:cxn modelId="{A011DC21-61D6-46D2-8BE3-9FB294DAA54E}" type="presParOf" srcId="{F1F863C5-483E-4562-B4F6-2876035FCC5D}" destId="{87003A6F-471B-4C2E-B4DA-A886765F5ED5}" srcOrd="1" destOrd="0" presId="urn:microsoft.com/office/officeart/2005/8/layout/target2"/>
    <dgm:cxn modelId="{8C4153C7-CC32-4CA0-AF82-82B53C767DF5}" type="presParOf" srcId="{87003A6F-471B-4C2E-B4DA-A886765F5ED5}" destId="{FF07E8A5-4811-4492-B522-0237F5A93690}" srcOrd="0" destOrd="0" presId="urn:microsoft.com/office/officeart/2005/8/layout/target2"/>
    <dgm:cxn modelId="{D25ADA62-673E-4E31-88FC-1A2C47B9250E}" type="presParOf" srcId="{87003A6F-471B-4C2E-B4DA-A886765F5ED5}" destId="{BAAAF65E-0CE5-46D5-B18D-E78F58655AE2}" srcOrd="1" destOrd="0" presId="urn:microsoft.com/office/officeart/2005/8/layout/target2"/>
    <dgm:cxn modelId="{3492ED49-E988-4EE4-B091-FF2FD0032D2F}" type="presParOf" srcId="{87003A6F-471B-4C2E-B4DA-A886765F5ED5}" destId="{BD782789-9FD9-40C0-A71D-E1B710EE318D}" srcOrd="2" destOrd="0" presId="urn:microsoft.com/office/officeart/2005/8/layout/target2"/>
    <dgm:cxn modelId="{FD1E7B6B-8A9B-46AF-A423-0BC0CBF21C3F}" type="presParOf" srcId="{87003A6F-471B-4C2E-B4DA-A886765F5ED5}" destId="{1065B830-E8C9-4F27-884C-752131575304}" srcOrd="3" destOrd="0" presId="urn:microsoft.com/office/officeart/2005/8/layout/target2"/>
    <dgm:cxn modelId="{7DF8DE45-5089-46DD-A536-CDBF7FCBC879}" type="presParOf" srcId="{87003A6F-471B-4C2E-B4DA-A886765F5ED5}" destId="{4034C242-21C3-4FB4-8903-26CE65CB8BCC}" srcOrd="4" destOrd="0" presId="urn:microsoft.com/office/officeart/2005/8/layout/target2"/>
    <dgm:cxn modelId="{55D79760-233B-4E9D-A560-98E75428F873}" type="presParOf" srcId="{87003A6F-471B-4C2E-B4DA-A886765F5ED5}" destId="{E2F6774D-256A-4752-AC10-9BCADC81ED27}" srcOrd="5" destOrd="0" presId="urn:microsoft.com/office/officeart/2005/8/layout/target2"/>
    <dgm:cxn modelId="{8C639C1D-6EF9-4F87-8B7D-A85736C87A91}" type="presParOf" srcId="{87003A6F-471B-4C2E-B4DA-A886765F5ED5}" destId="{26E15706-551D-4F66-AA08-D0DFC3C6ABE6}" srcOrd="6" destOrd="0" presId="urn:microsoft.com/office/officeart/2005/8/layout/target2"/>
    <dgm:cxn modelId="{C95A3306-7646-4468-8A39-17DD555BC1A9}" type="presParOf" srcId="{5293BB6C-2FB9-4975-9F2C-AE0311949693}" destId="{8A1B87BD-466E-45E7-8043-1801A8A69600}" srcOrd="1" destOrd="0" presId="urn:microsoft.com/office/officeart/2005/8/layout/target2"/>
    <dgm:cxn modelId="{4794B699-3063-4C63-9076-0452F0C3E719}" type="presParOf" srcId="{8A1B87BD-466E-45E7-8043-1801A8A69600}" destId="{BFDF9FCD-F750-4F7F-A656-60C1A7D9DA09}" srcOrd="0" destOrd="0" presId="urn:microsoft.com/office/officeart/2005/8/layout/target2"/>
    <dgm:cxn modelId="{97CBCBB3-DCF6-4058-AF24-65E9F812D72C}" type="presParOf" srcId="{8A1B87BD-466E-45E7-8043-1801A8A69600}" destId="{6A945F1E-35E1-4906-8465-BE4D02A40C04}" srcOrd="1" destOrd="0" presId="urn:microsoft.com/office/officeart/2005/8/layout/target2"/>
    <dgm:cxn modelId="{5564E909-D44B-420F-9A1E-7651604D72D4}" type="presParOf" srcId="{6A945F1E-35E1-4906-8465-BE4D02A40C04}" destId="{C144876C-90DF-471F-AE75-66CAFF90DF2B}" srcOrd="0" destOrd="0" presId="urn:microsoft.com/office/officeart/2005/8/layout/target2"/>
    <dgm:cxn modelId="{9DA16C39-8CB8-4DB7-B753-C28FAFD69372}" type="presParOf" srcId="{6A945F1E-35E1-4906-8465-BE4D02A40C04}" destId="{6395EC0B-4209-44B8-A43B-DCCE56D3A32C}" srcOrd="1" destOrd="0" presId="urn:microsoft.com/office/officeart/2005/8/layout/target2"/>
    <dgm:cxn modelId="{DB2B3BF7-343B-431F-8E40-04C41DBE79CE}" type="presParOf" srcId="{6A945F1E-35E1-4906-8465-BE4D02A40C04}" destId="{F6EDC492-E80D-42C8-95A4-27AB88080AF6}" srcOrd="2" destOrd="0" presId="urn:microsoft.com/office/officeart/2005/8/layout/target2"/>
    <dgm:cxn modelId="{5AD4C5E1-9B09-46E3-A126-095ACA6A3E79}" type="presParOf" srcId="{6A945F1E-35E1-4906-8465-BE4D02A40C04}" destId="{12F74D9B-238A-457A-8221-3C0AAFC6008F}" srcOrd="3" destOrd="0" presId="urn:microsoft.com/office/officeart/2005/8/layout/target2"/>
    <dgm:cxn modelId="{00F3D248-74B9-4005-98F0-6D92B9C28FD1}" type="presParOf" srcId="{6A945F1E-35E1-4906-8465-BE4D02A40C04}" destId="{4B4A6EDC-BA1F-4B10-8D50-C63AB271AB95}" srcOrd="4" destOrd="0" presId="urn:microsoft.com/office/officeart/2005/8/layout/target2"/>
    <dgm:cxn modelId="{608369FC-CEEF-4F53-A4A5-B6991A50C6AF}" type="presParOf" srcId="{6A945F1E-35E1-4906-8465-BE4D02A40C04}" destId="{160D1D16-FA39-44CD-88CA-D25CDF4D44C7}" srcOrd="5" destOrd="0" presId="urn:microsoft.com/office/officeart/2005/8/layout/target2"/>
    <dgm:cxn modelId="{B992C12E-7F7D-471F-BA57-3AE9AD8140D5}" type="presParOf" srcId="{6A945F1E-35E1-4906-8465-BE4D02A40C04}" destId="{7E171F73-4CDF-44C5-8831-ED6BC8DADCB3}" srcOrd="6" destOrd="0" presId="urn:microsoft.com/office/officeart/2005/8/layout/target2"/>
    <dgm:cxn modelId="{A08D2CE4-615A-45C7-B575-C5068978605F}" type="presParOf" srcId="{6A945F1E-35E1-4906-8465-BE4D02A40C04}" destId="{717FE4C5-305F-4AFC-A40D-FFA896A1E67D}" srcOrd="7" destOrd="0" presId="urn:microsoft.com/office/officeart/2005/8/layout/target2"/>
    <dgm:cxn modelId="{2BA161FE-BCF5-453D-B374-F3035457D75B}" type="presParOf" srcId="{6A945F1E-35E1-4906-8465-BE4D02A40C04}" destId="{A07375D4-1AE3-42AD-A24C-F54E4931B01C}" srcOrd="8" destOrd="0" presId="urn:microsoft.com/office/officeart/2005/8/layout/targe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893BE4FC-6B59-4B6F-9344-48B730CE0A09}" type="doc">
      <dgm:prSet loTypeId="urn:microsoft.com/office/officeart/2008/layout/BendingPictureCaption" loCatId="picture" qsTypeId="urn:microsoft.com/office/officeart/2005/8/quickstyle/simple1" qsCatId="simple" csTypeId="urn:microsoft.com/office/officeart/2005/8/colors/accent1_2" csCatId="accent1" phldr="1"/>
      <dgm:spPr/>
      <dgm:t>
        <a:bodyPr/>
        <a:lstStyle/>
        <a:p>
          <a:endParaRPr lang="zh-CN" altLang="en-US"/>
        </a:p>
      </dgm:t>
    </dgm:pt>
    <dgm:pt modelId="{76AA64F1-0250-4DEB-8EFF-9C788B829A06}">
      <dgm:prSet phldrT="[文本]"/>
      <dgm:spPr/>
      <dgm:t>
        <a:bodyPr/>
        <a:lstStyle/>
        <a:p>
          <a:r>
            <a:rPr lang="zh-CN" altLang="en-US" dirty="0"/>
            <a:t>树</a:t>
          </a:r>
        </a:p>
      </dgm:t>
    </dgm:pt>
    <dgm:pt modelId="{5CB14637-AA54-4184-B208-D0C5016AD4DD}" type="parTrans" cxnId="{81E89734-61D9-402D-992D-40DE414A9B03}">
      <dgm:prSet/>
      <dgm:spPr/>
      <dgm:t>
        <a:bodyPr/>
        <a:lstStyle/>
        <a:p>
          <a:endParaRPr lang="zh-CN" altLang="en-US"/>
        </a:p>
      </dgm:t>
    </dgm:pt>
    <dgm:pt modelId="{A71212F8-9D6B-45E1-A701-BE385F247667}" type="sibTrans" cxnId="{81E89734-61D9-402D-992D-40DE414A9B03}">
      <dgm:prSet/>
      <dgm:spPr/>
      <dgm:t>
        <a:bodyPr/>
        <a:lstStyle/>
        <a:p>
          <a:endParaRPr lang="zh-CN" altLang="en-US"/>
        </a:p>
      </dgm:t>
    </dgm:pt>
    <dgm:pt modelId="{68671C16-CF24-46D8-9A56-C0A588A0BD67}">
      <dgm:prSet phldrT="[文本]"/>
      <dgm:spPr/>
      <dgm:t>
        <a:bodyPr/>
        <a:lstStyle/>
        <a:p>
          <a:r>
            <a:rPr lang="zh-CN" altLang="en-US" dirty="0"/>
            <a:t>图</a:t>
          </a:r>
        </a:p>
      </dgm:t>
    </dgm:pt>
    <dgm:pt modelId="{2888D8CF-1570-4D8D-A5EE-D8713C7238FF}" type="parTrans" cxnId="{DF7B8564-9F85-472B-967A-7025E497E760}">
      <dgm:prSet/>
      <dgm:spPr/>
      <dgm:t>
        <a:bodyPr/>
        <a:lstStyle/>
        <a:p>
          <a:endParaRPr lang="zh-CN" altLang="en-US"/>
        </a:p>
      </dgm:t>
    </dgm:pt>
    <dgm:pt modelId="{0AD2B0BD-8D41-405C-99DA-9173681013C0}" type="sibTrans" cxnId="{DF7B8564-9F85-472B-967A-7025E497E760}">
      <dgm:prSet/>
      <dgm:spPr/>
      <dgm:t>
        <a:bodyPr/>
        <a:lstStyle/>
        <a:p>
          <a:endParaRPr lang="zh-CN" altLang="en-US"/>
        </a:p>
      </dgm:t>
    </dgm:pt>
    <dgm:pt modelId="{3A437DFD-C06E-4B5C-8AC0-60AA58181FF7}">
      <dgm:prSet phldrT="[文本]"/>
      <dgm:spPr/>
      <dgm:t>
        <a:bodyPr/>
        <a:lstStyle/>
        <a:p>
          <a:r>
            <a:rPr lang="zh-CN" altLang="en-US" dirty="0"/>
            <a:t>集合</a:t>
          </a:r>
        </a:p>
      </dgm:t>
    </dgm:pt>
    <dgm:pt modelId="{0AFB39FC-C933-46A0-A7A5-56AA782BB46A}" type="parTrans" cxnId="{31D0B868-F4EF-45D9-94FF-C3EDAD721A2E}">
      <dgm:prSet/>
      <dgm:spPr/>
      <dgm:t>
        <a:bodyPr/>
        <a:lstStyle/>
        <a:p>
          <a:endParaRPr lang="zh-CN" altLang="en-US"/>
        </a:p>
      </dgm:t>
    </dgm:pt>
    <dgm:pt modelId="{BF3A3B9D-69B0-42A7-A099-64D19168CF76}" type="sibTrans" cxnId="{31D0B868-F4EF-45D9-94FF-C3EDAD721A2E}">
      <dgm:prSet/>
      <dgm:spPr/>
      <dgm:t>
        <a:bodyPr/>
        <a:lstStyle/>
        <a:p>
          <a:endParaRPr lang="zh-CN" altLang="en-US"/>
        </a:p>
      </dgm:t>
    </dgm:pt>
    <dgm:pt modelId="{5BE198F7-D3C5-4C00-9F22-9F5991E4E033}">
      <dgm:prSet phldrT="[文本]"/>
      <dgm:spPr/>
      <dgm:t>
        <a:bodyPr/>
        <a:lstStyle/>
        <a:p>
          <a:r>
            <a:rPr lang="zh-CN" altLang="en-US" dirty="0"/>
            <a:t>列表</a:t>
          </a:r>
        </a:p>
      </dgm:t>
    </dgm:pt>
    <dgm:pt modelId="{533F9DD3-7386-41D4-9CA8-8104B287E8EE}" type="sibTrans" cxnId="{B612DEE2-F43F-4BAE-89B3-CE27D84FCB7B}">
      <dgm:prSet/>
      <dgm:spPr/>
      <dgm:t>
        <a:bodyPr/>
        <a:lstStyle/>
        <a:p>
          <a:endParaRPr lang="zh-CN" altLang="en-US"/>
        </a:p>
      </dgm:t>
    </dgm:pt>
    <dgm:pt modelId="{E22CC461-D80F-4A88-895C-B62D9FEEF9A3}" type="parTrans" cxnId="{B612DEE2-F43F-4BAE-89B3-CE27D84FCB7B}">
      <dgm:prSet/>
      <dgm:spPr/>
      <dgm:t>
        <a:bodyPr/>
        <a:lstStyle/>
        <a:p>
          <a:endParaRPr lang="zh-CN" altLang="en-US"/>
        </a:p>
      </dgm:t>
    </dgm:pt>
    <dgm:pt modelId="{DC15EE64-3E3F-4B6C-9109-3A3F019F4A89}" type="pres">
      <dgm:prSet presAssocID="{893BE4FC-6B59-4B6F-9344-48B730CE0A09}" presName="diagram" presStyleCnt="0">
        <dgm:presLayoutVars>
          <dgm:dir/>
        </dgm:presLayoutVars>
      </dgm:prSet>
      <dgm:spPr/>
    </dgm:pt>
    <dgm:pt modelId="{A840D4CB-1C6F-421F-A6EA-B87317C5BDC9}" type="pres">
      <dgm:prSet presAssocID="{76AA64F1-0250-4DEB-8EFF-9C788B829A06}" presName="composite" presStyleCnt="0"/>
      <dgm:spPr/>
    </dgm:pt>
    <dgm:pt modelId="{7F9001ED-34B9-4381-8DD6-4F37A1941719}" type="pres">
      <dgm:prSet presAssocID="{76AA64F1-0250-4DEB-8EFF-9C788B829A06}" presName="Image" presStyleLbl="bgShp" presStyleIdx="0" presStyleCnt="4"/>
      <dgm:spPr>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dgm:spPr>
    </dgm:pt>
    <dgm:pt modelId="{466599CA-AA72-4F5E-9C98-025A936648C6}" type="pres">
      <dgm:prSet presAssocID="{76AA64F1-0250-4DEB-8EFF-9C788B829A06}" presName="Parent" presStyleLbl="node0" presStyleIdx="0" presStyleCnt="4">
        <dgm:presLayoutVars>
          <dgm:bulletEnabled val="1"/>
        </dgm:presLayoutVars>
      </dgm:prSet>
      <dgm:spPr/>
    </dgm:pt>
    <dgm:pt modelId="{1ADDE552-0D13-45EC-820D-C1D156DD16EC}" type="pres">
      <dgm:prSet presAssocID="{A71212F8-9D6B-45E1-A701-BE385F247667}" presName="sibTrans" presStyleCnt="0"/>
      <dgm:spPr/>
    </dgm:pt>
    <dgm:pt modelId="{26327EBF-33A5-4115-8655-5FDC983295D9}" type="pres">
      <dgm:prSet presAssocID="{68671C16-CF24-46D8-9A56-C0A588A0BD67}" presName="composite" presStyleCnt="0"/>
      <dgm:spPr/>
    </dgm:pt>
    <dgm:pt modelId="{DACC8D77-6D85-4841-8CCD-B835546F23FC}" type="pres">
      <dgm:prSet presAssocID="{68671C16-CF24-46D8-9A56-C0A588A0BD67}" presName="Image" presStyleLbl="bgShp" presStyleIdx="1" presStyleCnt="4"/>
      <dgm:spPr>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dgm:spPr>
    </dgm:pt>
    <dgm:pt modelId="{75D7E40A-26C7-4290-88AB-69D93FF1AC66}" type="pres">
      <dgm:prSet presAssocID="{68671C16-CF24-46D8-9A56-C0A588A0BD67}" presName="Parent" presStyleLbl="node0" presStyleIdx="1" presStyleCnt="4">
        <dgm:presLayoutVars>
          <dgm:bulletEnabled val="1"/>
        </dgm:presLayoutVars>
      </dgm:prSet>
      <dgm:spPr/>
    </dgm:pt>
    <dgm:pt modelId="{7B4BC870-2D1A-491F-9383-3A75146685F7}" type="pres">
      <dgm:prSet presAssocID="{0AD2B0BD-8D41-405C-99DA-9173681013C0}" presName="sibTrans" presStyleCnt="0"/>
      <dgm:spPr/>
    </dgm:pt>
    <dgm:pt modelId="{473B5317-DC58-4494-808F-284B7CA3CAA9}" type="pres">
      <dgm:prSet presAssocID="{5BE198F7-D3C5-4C00-9F22-9F5991E4E033}" presName="composite" presStyleCnt="0"/>
      <dgm:spPr/>
    </dgm:pt>
    <dgm:pt modelId="{AC817F77-560C-405C-B4AA-D2BDAE3BE79A}" type="pres">
      <dgm:prSet presAssocID="{5BE198F7-D3C5-4C00-9F22-9F5991E4E033}" presName="Image" presStyleLbl="bgShp" presStyleIdx="2" presStyleCnt="4"/>
      <dgm:spPr>
        <a:blipFill>
          <a:blip xmlns:r="http://schemas.openxmlformats.org/officeDocument/2006/relationships" r:embed="rId3" cstate="screen">
            <a:extLst>
              <a:ext uri="{28A0092B-C50C-407E-A947-70E740481C1C}">
                <a14:useLocalDpi xmlns:a14="http://schemas.microsoft.com/office/drawing/2010/main"/>
              </a:ext>
            </a:extLst>
          </a:blip>
          <a:srcRect/>
          <a:stretch>
            <a:fillRect/>
          </a:stretch>
        </a:blipFill>
      </dgm:spPr>
    </dgm:pt>
    <dgm:pt modelId="{C72DACB1-647A-4CCE-9BDA-A7A114389097}" type="pres">
      <dgm:prSet presAssocID="{5BE198F7-D3C5-4C00-9F22-9F5991E4E033}" presName="Parent" presStyleLbl="node0" presStyleIdx="2" presStyleCnt="4">
        <dgm:presLayoutVars>
          <dgm:bulletEnabled val="1"/>
        </dgm:presLayoutVars>
      </dgm:prSet>
      <dgm:spPr/>
    </dgm:pt>
    <dgm:pt modelId="{18D271B4-C597-4139-9794-47F46CA87321}" type="pres">
      <dgm:prSet presAssocID="{533F9DD3-7386-41D4-9CA8-8104B287E8EE}" presName="sibTrans" presStyleCnt="0"/>
      <dgm:spPr/>
    </dgm:pt>
    <dgm:pt modelId="{F48AE347-DE75-4689-90DA-DC6645D0BF82}" type="pres">
      <dgm:prSet presAssocID="{3A437DFD-C06E-4B5C-8AC0-60AA58181FF7}" presName="composite" presStyleCnt="0"/>
      <dgm:spPr/>
    </dgm:pt>
    <dgm:pt modelId="{2ACCC85F-0A27-43B9-A99C-4620A033F98B}" type="pres">
      <dgm:prSet presAssocID="{3A437DFD-C06E-4B5C-8AC0-60AA58181FF7}" presName="Image" presStyleLbl="bgShp" presStyleIdx="3" presStyleCnt="4"/>
      <dgm:spPr>
        <a:blipFill>
          <a:blip xmlns:r="http://schemas.openxmlformats.org/officeDocument/2006/relationships" r:embed="rId4" cstate="screen">
            <a:extLst>
              <a:ext uri="{28A0092B-C50C-407E-A947-70E740481C1C}">
                <a14:useLocalDpi xmlns:a14="http://schemas.microsoft.com/office/drawing/2010/main"/>
              </a:ext>
            </a:extLst>
          </a:blip>
          <a:srcRect/>
          <a:stretch>
            <a:fillRect/>
          </a:stretch>
        </a:blipFill>
      </dgm:spPr>
    </dgm:pt>
    <dgm:pt modelId="{F709B449-1869-439B-AED0-02750FB895BD}" type="pres">
      <dgm:prSet presAssocID="{3A437DFD-C06E-4B5C-8AC0-60AA58181FF7}" presName="Parent" presStyleLbl="node0" presStyleIdx="3" presStyleCnt="4">
        <dgm:presLayoutVars>
          <dgm:bulletEnabled val="1"/>
        </dgm:presLayoutVars>
      </dgm:prSet>
      <dgm:spPr/>
    </dgm:pt>
  </dgm:ptLst>
  <dgm:cxnLst>
    <dgm:cxn modelId="{D6B58B0C-C1B9-44C5-8C8B-7A5E46F9AC79}" type="presOf" srcId="{3A437DFD-C06E-4B5C-8AC0-60AA58181FF7}" destId="{F709B449-1869-439B-AED0-02750FB895BD}" srcOrd="0" destOrd="0" presId="urn:microsoft.com/office/officeart/2008/layout/BendingPictureCaption"/>
    <dgm:cxn modelId="{3DA21112-4305-4DFC-804C-2CD7C9362BAE}" type="presOf" srcId="{68671C16-CF24-46D8-9A56-C0A588A0BD67}" destId="{75D7E40A-26C7-4290-88AB-69D93FF1AC66}" srcOrd="0" destOrd="0" presId="urn:microsoft.com/office/officeart/2008/layout/BendingPictureCaption"/>
    <dgm:cxn modelId="{81E89734-61D9-402D-992D-40DE414A9B03}" srcId="{893BE4FC-6B59-4B6F-9344-48B730CE0A09}" destId="{76AA64F1-0250-4DEB-8EFF-9C788B829A06}" srcOrd="0" destOrd="0" parTransId="{5CB14637-AA54-4184-B208-D0C5016AD4DD}" sibTransId="{A71212F8-9D6B-45E1-A701-BE385F247667}"/>
    <dgm:cxn modelId="{B0811D39-EDBE-4DD8-A1CA-3684CD81A9B4}" type="presOf" srcId="{893BE4FC-6B59-4B6F-9344-48B730CE0A09}" destId="{DC15EE64-3E3F-4B6C-9109-3A3F019F4A89}" srcOrd="0" destOrd="0" presId="urn:microsoft.com/office/officeart/2008/layout/BendingPictureCaption"/>
    <dgm:cxn modelId="{DF7B8564-9F85-472B-967A-7025E497E760}" srcId="{893BE4FC-6B59-4B6F-9344-48B730CE0A09}" destId="{68671C16-CF24-46D8-9A56-C0A588A0BD67}" srcOrd="1" destOrd="0" parTransId="{2888D8CF-1570-4D8D-A5EE-D8713C7238FF}" sibTransId="{0AD2B0BD-8D41-405C-99DA-9173681013C0}"/>
    <dgm:cxn modelId="{31D0B868-F4EF-45D9-94FF-C3EDAD721A2E}" srcId="{893BE4FC-6B59-4B6F-9344-48B730CE0A09}" destId="{3A437DFD-C06E-4B5C-8AC0-60AA58181FF7}" srcOrd="3" destOrd="0" parTransId="{0AFB39FC-C933-46A0-A7A5-56AA782BB46A}" sibTransId="{BF3A3B9D-69B0-42A7-A099-64D19168CF76}"/>
    <dgm:cxn modelId="{F82CECB2-64D2-40E3-8824-343609B8AD54}" type="presOf" srcId="{76AA64F1-0250-4DEB-8EFF-9C788B829A06}" destId="{466599CA-AA72-4F5E-9C98-025A936648C6}" srcOrd="0" destOrd="0" presId="urn:microsoft.com/office/officeart/2008/layout/BendingPictureCaption"/>
    <dgm:cxn modelId="{056745CB-6B6C-4A41-956A-D914A9391AD8}" type="presOf" srcId="{5BE198F7-D3C5-4C00-9F22-9F5991E4E033}" destId="{C72DACB1-647A-4CCE-9BDA-A7A114389097}" srcOrd="0" destOrd="0" presId="urn:microsoft.com/office/officeart/2008/layout/BendingPictureCaption"/>
    <dgm:cxn modelId="{B612DEE2-F43F-4BAE-89B3-CE27D84FCB7B}" srcId="{893BE4FC-6B59-4B6F-9344-48B730CE0A09}" destId="{5BE198F7-D3C5-4C00-9F22-9F5991E4E033}" srcOrd="2" destOrd="0" parTransId="{E22CC461-D80F-4A88-895C-B62D9FEEF9A3}" sibTransId="{533F9DD3-7386-41D4-9CA8-8104B287E8EE}"/>
    <dgm:cxn modelId="{D90336CD-7939-4E58-8A5B-8402C33B0310}" type="presParOf" srcId="{DC15EE64-3E3F-4B6C-9109-3A3F019F4A89}" destId="{A840D4CB-1C6F-421F-A6EA-B87317C5BDC9}" srcOrd="0" destOrd="0" presId="urn:microsoft.com/office/officeart/2008/layout/BendingPictureCaption"/>
    <dgm:cxn modelId="{E5B47254-5E6E-4CFC-9508-61043188C103}" type="presParOf" srcId="{A840D4CB-1C6F-421F-A6EA-B87317C5BDC9}" destId="{7F9001ED-34B9-4381-8DD6-4F37A1941719}" srcOrd="0" destOrd="0" presId="urn:microsoft.com/office/officeart/2008/layout/BendingPictureCaption"/>
    <dgm:cxn modelId="{FCD227E7-99EB-450C-B485-22812F54E152}" type="presParOf" srcId="{A840D4CB-1C6F-421F-A6EA-B87317C5BDC9}" destId="{466599CA-AA72-4F5E-9C98-025A936648C6}" srcOrd="1" destOrd="0" presId="urn:microsoft.com/office/officeart/2008/layout/BendingPictureCaption"/>
    <dgm:cxn modelId="{F66A37CB-8870-4A46-916D-0D81D0B780E7}" type="presParOf" srcId="{DC15EE64-3E3F-4B6C-9109-3A3F019F4A89}" destId="{1ADDE552-0D13-45EC-820D-C1D156DD16EC}" srcOrd="1" destOrd="0" presId="urn:microsoft.com/office/officeart/2008/layout/BendingPictureCaption"/>
    <dgm:cxn modelId="{56A6781B-C6B7-4DA0-8C7C-1995B86296AF}" type="presParOf" srcId="{DC15EE64-3E3F-4B6C-9109-3A3F019F4A89}" destId="{26327EBF-33A5-4115-8655-5FDC983295D9}" srcOrd="2" destOrd="0" presId="urn:microsoft.com/office/officeart/2008/layout/BendingPictureCaption"/>
    <dgm:cxn modelId="{243889A8-7147-4F70-ABEB-95361217C6CF}" type="presParOf" srcId="{26327EBF-33A5-4115-8655-5FDC983295D9}" destId="{DACC8D77-6D85-4841-8CCD-B835546F23FC}" srcOrd="0" destOrd="0" presId="urn:microsoft.com/office/officeart/2008/layout/BendingPictureCaption"/>
    <dgm:cxn modelId="{3CCEB96A-23CE-4FBB-B2A9-9D683AA11E89}" type="presParOf" srcId="{26327EBF-33A5-4115-8655-5FDC983295D9}" destId="{75D7E40A-26C7-4290-88AB-69D93FF1AC66}" srcOrd="1" destOrd="0" presId="urn:microsoft.com/office/officeart/2008/layout/BendingPictureCaption"/>
    <dgm:cxn modelId="{55E8C745-3B81-42C7-A1B2-C9630B60F290}" type="presParOf" srcId="{DC15EE64-3E3F-4B6C-9109-3A3F019F4A89}" destId="{7B4BC870-2D1A-491F-9383-3A75146685F7}" srcOrd="3" destOrd="0" presId="urn:microsoft.com/office/officeart/2008/layout/BendingPictureCaption"/>
    <dgm:cxn modelId="{37A2C38D-1940-4A64-9F12-B1546386F23B}" type="presParOf" srcId="{DC15EE64-3E3F-4B6C-9109-3A3F019F4A89}" destId="{473B5317-DC58-4494-808F-284B7CA3CAA9}" srcOrd="4" destOrd="0" presId="urn:microsoft.com/office/officeart/2008/layout/BendingPictureCaption"/>
    <dgm:cxn modelId="{99EAAE2E-1616-4159-9B3C-277EA12F1120}" type="presParOf" srcId="{473B5317-DC58-4494-808F-284B7CA3CAA9}" destId="{AC817F77-560C-405C-B4AA-D2BDAE3BE79A}" srcOrd="0" destOrd="0" presId="urn:microsoft.com/office/officeart/2008/layout/BendingPictureCaption"/>
    <dgm:cxn modelId="{BC4FD36E-565F-4D1E-B5CE-3949BB31AFFB}" type="presParOf" srcId="{473B5317-DC58-4494-808F-284B7CA3CAA9}" destId="{C72DACB1-647A-4CCE-9BDA-A7A114389097}" srcOrd="1" destOrd="0" presId="urn:microsoft.com/office/officeart/2008/layout/BendingPictureCaption"/>
    <dgm:cxn modelId="{2623E533-9E17-476A-8BA9-F66C069DCEDC}" type="presParOf" srcId="{DC15EE64-3E3F-4B6C-9109-3A3F019F4A89}" destId="{18D271B4-C597-4139-9794-47F46CA87321}" srcOrd="5" destOrd="0" presId="urn:microsoft.com/office/officeart/2008/layout/BendingPictureCaption"/>
    <dgm:cxn modelId="{BF026775-04CB-4704-8A4A-94AC21BCB679}" type="presParOf" srcId="{DC15EE64-3E3F-4B6C-9109-3A3F019F4A89}" destId="{F48AE347-DE75-4689-90DA-DC6645D0BF82}" srcOrd="6" destOrd="0" presId="urn:microsoft.com/office/officeart/2008/layout/BendingPictureCaption"/>
    <dgm:cxn modelId="{7A49E06F-D3B1-4D34-908C-7DF006FF0726}" type="presParOf" srcId="{F48AE347-DE75-4689-90DA-DC6645D0BF82}" destId="{2ACCC85F-0A27-43B9-A99C-4620A033F98B}" srcOrd="0" destOrd="0" presId="urn:microsoft.com/office/officeart/2008/layout/BendingPictureCaption"/>
    <dgm:cxn modelId="{043EC0D1-27C5-4688-BDE9-925D5A9B2A1B}" type="presParOf" srcId="{F48AE347-DE75-4689-90DA-DC6645D0BF82}" destId="{F709B449-1869-439B-AED0-02750FB895BD}" srcOrd="1" destOrd="0" presId="urn:microsoft.com/office/officeart/2008/layout/BendingPictureCaption"/>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84BE7CA4-2304-4D10-9444-7CA49AF0F1F9}" type="doc">
      <dgm:prSet loTypeId="urn:microsoft.com/office/officeart/2005/8/layout/bList2" loCatId="list" qsTypeId="urn:microsoft.com/office/officeart/2005/8/quickstyle/simple1" qsCatId="simple" csTypeId="urn:microsoft.com/office/officeart/2005/8/colors/accent1_2" csCatId="accent1" phldr="1"/>
      <dgm:spPr/>
      <dgm:t>
        <a:bodyPr/>
        <a:lstStyle/>
        <a:p>
          <a:endParaRPr lang="zh-CN" altLang="en-US"/>
        </a:p>
      </dgm:t>
    </dgm:pt>
    <dgm:pt modelId="{0948EADC-3C09-4BA9-A8F9-9DE59E0548F9}">
      <dgm:prSet phldrT="[文本]"/>
      <dgm:spPr/>
      <dgm:t>
        <a:bodyPr/>
        <a:lstStyle/>
        <a:p>
          <a:r>
            <a:rPr lang="zh-CN" altLang="en-US" dirty="0"/>
            <a:t>对程序语言设计的指导</a:t>
          </a:r>
        </a:p>
      </dgm:t>
    </dgm:pt>
    <dgm:pt modelId="{B487FF95-26A7-413A-91DE-BCD65CD858A6}" type="parTrans" cxnId="{470E49F3-6BEE-412E-9100-1160938A4C13}">
      <dgm:prSet/>
      <dgm:spPr/>
      <dgm:t>
        <a:bodyPr/>
        <a:lstStyle/>
        <a:p>
          <a:endParaRPr lang="zh-CN" altLang="en-US"/>
        </a:p>
      </dgm:t>
    </dgm:pt>
    <dgm:pt modelId="{B403B09C-DC4F-4DBD-B078-610D241F02FA}" type="sibTrans" cxnId="{470E49F3-6BEE-412E-9100-1160938A4C13}">
      <dgm:prSet/>
      <dgm:spPr/>
      <dgm:t>
        <a:bodyPr/>
        <a:lstStyle/>
        <a:p>
          <a:endParaRPr lang="zh-CN" altLang="en-US"/>
        </a:p>
      </dgm:t>
    </dgm:pt>
    <dgm:pt modelId="{B0297EF5-8850-4CBC-9A80-6C1603B15F37}">
      <dgm:prSet phldrT="[文本]"/>
      <dgm:spPr/>
      <dgm:t>
        <a:bodyPr/>
        <a:lstStyle/>
        <a:p>
          <a:r>
            <a:rPr lang="zh-CN" altLang="en-US" dirty="0"/>
            <a:t>对算法设计的影响</a:t>
          </a:r>
        </a:p>
      </dgm:t>
    </dgm:pt>
    <dgm:pt modelId="{EB6201A6-ECF6-43EC-B28E-F382799CEB78}" type="parTrans" cxnId="{8104C6BB-DBD1-491B-85B7-EFD52CFA5E0C}">
      <dgm:prSet/>
      <dgm:spPr/>
      <dgm:t>
        <a:bodyPr/>
        <a:lstStyle/>
        <a:p>
          <a:endParaRPr lang="zh-CN" altLang="en-US"/>
        </a:p>
      </dgm:t>
    </dgm:pt>
    <dgm:pt modelId="{0ADAE462-265D-4C50-A033-9A9D6F274AB7}" type="sibTrans" cxnId="{8104C6BB-DBD1-491B-85B7-EFD52CFA5E0C}">
      <dgm:prSet/>
      <dgm:spPr/>
      <dgm:t>
        <a:bodyPr/>
        <a:lstStyle/>
        <a:p>
          <a:endParaRPr lang="zh-CN" altLang="en-US"/>
        </a:p>
      </dgm:t>
    </dgm:pt>
    <dgm:pt modelId="{52B5671A-734C-4DBF-9B99-9FF7D2CD777F}">
      <dgm:prSet phldrT="[文本]"/>
      <dgm:spPr/>
      <dgm:t>
        <a:bodyPr/>
        <a:lstStyle/>
        <a:p>
          <a:r>
            <a:rPr lang="zh-CN" altLang="en-US" dirty="0"/>
            <a:t>对问题的构造与求解</a:t>
          </a:r>
        </a:p>
      </dgm:t>
    </dgm:pt>
    <dgm:pt modelId="{C116A7C8-D172-4403-B8B5-BABA58274AAC}" type="parTrans" cxnId="{75E09B6A-1233-4167-9870-DC5B7CD2962E}">
      <dgm:prSet/>
      <dgm:spPr/>
      <dgm:t>
        <a:bodyPr/>
        <a:lstStyle/>
        <a:p>
          <a:endParaRPr lang="zh-CN" altLang="en-US"/>
        </a:p>
      </dgm:t>
    </dgm:pt>
    <dgm:pt modelId="{681D93D1-09D3-4246-9BD9-41000A3D40AB}" type="sibTrans" cxnId="{75E09B6A-1233-4167-9870-DC5B7CD2962E}">
      <dgm:prSet/>
      <dgm:spPr/>
      <dgm:t>
        <a:bodyPr/>
        <a:lstStyle/>
        <a:p>
          <a:endParaRPr lang="zh-CN" altLang="en-US"/>
        </a:p>
      </dgm:t>
    </dgm:pt>
    <dgm:pt modelId="{D7F49422-5576-42D3-8F7A-57D9C828C0CA}">
      <dgm:prSet phldrT="[文本]"/>
      <dgm:spPr/>
      <dgm:t>
        <a:bodyPr/>
        <a:lstStyle/>
        <a:p>
          <a:r>
            <a:rPr lang="zh-CN" altLang="en-US" dirty="0"/>
            <a:t>面向不同场景</a:t>
          </a:r>
        </a:p>
      </dgm:t>
    </dgm:pt>
    <dgm:pt modelId="{A8DBAB31-4C8A-409C-8B04-0BC448A8446D}" type="parTrans" cxnId="{AF825226-FE80-440D-BEC2-5E1A72501852}">
      <dgm:prSet/>
      <dgm:spPr/>
      <dgm:t>
        <a:bodyPr/>
        <a:lstStyle/>
        <a:p>
          <a:endParaRPr lang="zh-CN" altLang="en-US"/>
        </a:p>
      </dgm:t>
    </dgm:pt>
    <dgm:pt modelId="{6AAD69D8-38A2-44EE-BC34-F4BD4A81A110}" type="sibTrans" cxnId="{AF825226-FE80-440D-BEC2-5E1A72501852}">
      <dgm:prSet/>
      <dgm:spPr/>
      <dgm:t>
        <a:bodyPr/>
        <a:lstStyle/>
        <a:p>
          <a:endParaRPr lang="zh-CN" altLang="en-US"/>
        </a:p>
      </dgm:t>
    </dgm:pt>
    <dgm:pt modelId="{63EAD23E-214C-4CAA-8BFE-F13B7881AE2D}">
      <dgm:prSet phldrT="[文本]"/>
      <dgm:spPr/>
      <dgm:t>
        <a:bodyPr/>
        <a:lstStyle/>
        <a:p>
          <a:r>
            <a:rPr lang="zh-CN" altLang="en-US" dirty="0"/>
            <a:t>丰富内置数据模型</a:t>
          </a:r>
        </a:p>
      </dgm:t>
    </dgm:pt>
    <dgm:pt modelId="{8F1973DB-51C6-4EE4-ACE6-54DC509CF850}" type="parTrans" cxnId="{E23DC383-5415-4BC3-9B86-BBEE11C4A76F}">
      <dgm:prSet/>
      <dgm:spPr/>
      <dgm:t>
        <a:bodyPr/>
        <a:lstStyle/>
        <a:p>
          <a:endParaRPr lang="zh-CN" altLang="en-US"/>
        </a:p>
      </dgm:t>
    </dgm:pt>
    <dgm:pt modelId="{C942DE0E-C028-4EFE-92F9-6212C66D8B67}" type="sibTrans" cxnId="{E23DC383-5415-4BC3-9B86-BBEE11C4A76F}">
      <dgm:prSet/>
      <dgm:spPr/>
      <dgm:t>
        <a:bodyPr/>
        <a:lstStyle/>
        <a:p>
          <a:endParaRPr lang="zh-CN" altLang="en-US"/>
        </a:p>
      </dgm:t>
    </dgm:pt>
    <dgm:pt modelId="{F8A15648-8DEA-4024-AB87-793FD4413033}">
      <dgm:prSet phldrT="[文本]"/>
      <dgm:spPr/>
      <dgm:t>
        <a:bodyPr/>
        <a:lstStyle/>
        <a:p>
          <a:r>
            <a:rPr lang="zh-CN" altLang="en-US" dirty="0"/>
            <a:t>接近人类世界观</a:t>
          </a:r>
        </a:p>
      </dgm:t>
    </dgm:pt>
    <dgm:pt modelId="{4B782B5A-37CE-4404-A1DF-7AFF58296039}" type="parTrans" cxnId="{583F348F-C3E7-4EA6-ABCF-56A3E8575678}">
      <dgm:prSet/>
      <dgm:spPr/>
      <dgm:t>
        <a:bodyPr/>
        <a:lstStyle/>
        <a:p>
          <a:endParaRPr lang="zh-CN" altLang="en-US"/>
        </a:p>
      </dgm:t>
    </dgm:pt>
    <dgm:pt modelId="{3FE4C1C8-078D-4C0D-AF98-1EA35EEE8D2D}" type="sibTrans" cxnId="{583F348F-C3E7-4EA6-ABCF-56A3E8575678}">
      <dgm:prSet/>
      <dgm:spPr/>
      <dgm:t>
        <a:bodyPr/>
        <a:lstStyle/>
        <a:p>
          <a:endParaRPr lang="zh-CN" altLang="en-US"/>
        </a:p>
      </dgm:t>
    </dgm:pt>
    <dgm:pt modelId="{EAD737DE-4867-4CE1-838B-71226C7D3C11}">
      <dgm:prSet phldrT="[文本]"/>
      <dgm:spPr/>
      <dgm:t>
        <a:bodyPr/>
        <a:lstStyle/>
        <a:p>
          <a:r>
            <a:rPr lang="zh-CN" altLang="en-US" dirty="0"/>
            <a:t>对传统算法的改进</a:t>
          </a:r>
        </a:p>
      </dgm:t>
    </dgm:pt>
    <dgm:pt modelId="{3A6D1ECA-088F-414D-BE7F-5BD5A642037C}" type="parTrans" cxnId="{87FEF3B9-7E5B-432A-85A2-AFE06F44D591}">
      <dgm:prSet/>
      <dgm:spPr/>
      <dgm:t>
        <a:bodyPr/>
        <a:lstStyle/>
        <a:p>
          <a:endParaRPr lang="zh-CN" altLang="en-US"/>
        </a:p>
      </dgm:t>
    </dgm:pt>
    <dgm:pt modelId="{61AC1D2B-A15A-418F-8F05-1A7922703ED9}" type="sibTrans" cxnId="{87FEF3B9-7E5B-432A-85A2-AFE06F44D591}">
      <dgm:prSet/>
      <dgm:spPr/>
      <dgm:t>
        <a:bodyPr/>
        <a:lstStyle/>
        <a:p>
          <a:endParaRPr lang="zh-CN" altLang="en-US"/>
        </a:p>
      </dgm:t>
    </dgm:pt>
    <dgm:pt modelId="{79569909-59F2-40DC-A729-9F015F194A48}">
      <dgm:prSet phldrT="[文本]"/>
      <dgm:spPr/>
      <dgm:t>
        <a:bodyPr/>
        <a:lstStyle/>
        <a:p>
          <a:r>
            <a:rPr lang="zh-CN" altLang="en-US" dirty="0"/>
            <a:t>突破传统数据模型限制</a:t>
          </a:r>
        </a:p>
      </dgm:t>
    </dgm:pt>
    <dgm:pt modelId="{1343905B-341C-4D8C-A268-C97F52B9E0EC}" type="parTrans" cxnId="{77936486-F577-42C3-A4F9-1115E40A77E8}">
      <dgm:prSet/>
      <dgm:spPr/>
      <dgm:t>
        <a:bodyPr/>
        <a:lstStyle/>
        <a:p>
          <a:endParaRPr lang="zh-CN" altLang="en-US"/>
        </a:p>
      </dgm:t>
    </dgm:pt>
    <dgm:pt modelId="{2EDBCFBB-0C99-436C-9F27-F0B19EBC007E}" type="sibTrans" cxnId="{77936486-F577-42C3-A4F9-1115E40A77E8}">
      <dgm:prSet/>
      <dgm:spPr/>
      <dgm:t>
        <a:bodyPr/>
        <a:lstStyle/>
        <a:p>
          <a:endParaRPr lang="zh-CN" altLang="en-US"/>
        </a:p>
      </dgm:t>
    </dgm:pt>
    <dgm:pt modelId="{0FB4EF7B-03C8-4452-BB4B-F3B5D416B483}">
      <dgm:prSet phldrT="[文本]"/>
      <dgm:spPr/>
      <dgm:t>
        <a:bodyPr/>
        <a:lstStyle/>
        <a:p>
          <a:r>
            <a:rPr lang="zh-CN" altLang="en-US" dirty="0"/>
            <a:t>抽象复杂问题</a:t>
          </a:r>
        </a:p>
      </dgm:t>
    </dgm:pt>
    <dgm:pt modelId="{CF9712D4-F7D2-4064-952E-77B6D7BCCDEA}" type="parTrans" cxnId="{94A34224-E037-4516-8D2C-862E91165449}">
      <dgm:prSet/>
      <dgm:spPr/>
      <dgm:t>
        <a:bodyPr/>
        <a:lstStyle/>
        <a:p>
          <a:endParaRPr lang="zh-CN" altLang="en-US"/>
        </a:p>
      </dgm:t>
    </dgm:pt>
    <dgm:pt modelId="{A8437258-3D40-448B-BBBB-E5CEBE49938C}" type="sibTrans" cxnId="{94A34224-E037-4516-8D2C-862E91165449}">
      <dgm:prSet/>
      <dgm:spPr/>
      <dgm:t>
        <a:bodyPr/>
        <a:lstStyle/>
        <a:p>
          <a:endParaRPr lang="zh-CN" altLang="en-US"/>
        </a:p>
      </dgm:t>
    </dgm:pt>
    <dgm:pt modelId="{C99D7CC4-DA7C-41CF-B6F2-4DD4074366D6}">
      <dgm:prSet phldrT="[文本]"/>
      <dgm:spPr/>
      <dgm:t>
        <a:bodyPr/>
        <a:lstStyle/>
        <a:p>
          <a:r>
            <a:rPr lang="zh-CN" altLang="en-US" dirty="0"/>
            <a:t>屏蔽内部细节</a:t>
          </a:r>
        </a:p>
      </dgm:t>
    </dgm:pt>
    <dgm:pt modelId="{EEA9BE2E-465E-424B-B189-1F4B629110A3}" type="parTrans" cxnId="{AF6CDA3F-AD79-499A-BD64-7BD9E393D9A4}">
      <dgm:prSet/>
      <dgm:spPr/>
      <dgm:t>
        <a:bodyPr/>
        <a:lstStyle/>
        <a:p>
          <a:endParaRPr lang="zh-CN" altLang="en-US"/>
        </a:p>
      </dgm:t>
    </dgm:pt>
    <dgm:pt modelId="{CBF8B429-4C38-4F39-81B8-41690AEB74DF}" type="sibTrans" cxnId="{AF6CDA3F-AD79-499A-BD64-7BD9E393D9A4}">
      <dgm:prSet/>
      <dgm:spPr/>
      <dgm:t>
        <a:bodyPr/>
        <a:lstStyle/>
        <a:p>
          <a:endParaRPr lang="zh-CN" altLang="en-US"/>
        </a:p>
      </dgm:t>
    </dgm:pt>
    <dgm:pt modelId="{C4E3ABFB-F5EA-461C-B8C3-FFF61734859C}" type="pres">
      <dgm:prSet presAssocID="{84BE7CA4-2304-4D10-9444-7CA49AF0F1F9}" presName="diagram" presStyleCnt="0">
        <dgm:presLayoutVars>
          <dgm:dir/>
          <dgm:animLvl val="lvl"/>
          <dgm:resizeHandles val="exact"/>
        </dgm:presLayoutVars>
      </dgm:prSet>
      <dgm:spPr/>
    </dgm:pt>
    <dgm:pt modelId="{D1BA9257-DF27-41EE-939F-39686E9A1BC5}" type="pres">
      <dgm:prSet presAssocID="{0948EADC-3C09-4BA9-A8F9-9DE59E0548F9}" presName="compNode" presStyleCnt="0"/>
      <dgm:spPr/>
    </dgm:pt>
    <dgm:pt modelId="{FB3C5A06-FF02-45F9-9194-3AFF74973856}" type="pres">
      <dgm:prSet presAssocID="{0948EADC-3C09-4BA9-A8F9-9DE59E0548F9}" presName="childRect" presStyleLbl="bgAcc1" presStyleIdx="0" presStyleCnt="3">
        <dgm:presLayoutVars>
          <dgm:bulletEnabled val="1"/>
        </dgm:presLayoutVars>
      </dgm:prSet>
      <dgm:spPr/>
    </dgm:pt>
    <dgm:pt modelId="{3B46177F-5C93-41A7-8B4D-A89F75606016}" type="pres">
      <dgm:prSet presAssocID="{0948EADC-3C09-4BA9-A8F9-9DE59E0548F9}" presName="parentText" presStyleLbl="node1" presStyleIdx="0" presStyleCnt="0">
        <dgm:presLayoutVars>
          <dgm:chMax val="0"/>
          <dgm:bulletEnabled val="1"/>
        </dgm:presLayoutVars>
      </dgm:prSet>
      <dgm:spPr/>
    </dgm:pt>
    <dgm:pt modelId="{54203DBC-811C-4A41-B5C8-140EF45D879D}" type="pres">
      <dgm:prSet presAssocID="{0948EADC-3C09-4BA9-A8F9-9DE59E0548F9}" presName="parentRect" presStyleLbl="alignNode1" presStyleIdx="0" presStyleCnt="3"/>
      <dgm:spPr/>
    </dgm:pt>
    <dgm:pt modelId="{A8F6BFA2-727D-420B-ABB8-43626B673254}" type="pres">
      <dgm:prSet presAssocID="{0948EADC-3C09-4BA9-A8F9-9DE59E0548F9}" presName="adorn" presStyleLbl="fgAccFollowNode1" presStyleIdx="0" presStyleCnt="3"/>
      <dgm:spPr>
        <a:blipFill>
          <a:blip xmlns:r="http://schemas.openxmlformats.org/officeDocument/2006/relationships" r:embed="rId1" cstate="screen">
            <a:extLst>
              <a:ext uri="{28A0092B-C50C-407E-A947-70E740481C1C}">
                <a14:useLocalDpi xmlns:a14="http://schemas.microsoft.com/office/drawing/2010/main"/>
              </a:ext>
              <a:ext uri="{837473B0-CC2E-450A-ABE3-18F120FF3D39}">
                <a1611:picAttrSrcUrl xmlns:a1611="http://schemas.microsoft.com/office/drawing/2016/11/main" r:id="rId2"/>
              </a:ext>
            </a:extLst>
          </a:blip>
          <a:srcRect/>
          <a:stretch>
            <a:fillRect/>
          </a:stretch>
        </a:blipFill>
      </dgm:spPr>
    </dgm:pt>
    <dgm:pt modelId="{281A5A75-29DE-4F69-A95C-F187DF39764A}" type="pres">
      <dgm:prSet presAssocID="{B403B09C-DC4F-4DBD-B078-610D241F02FA}" presName="sibTrans" presStyleLbl="sibTrans2D1" presStyleIdx="0" presStyleCnt="0"/>
      <dgm:spPr/>
    </dgm:pt>
    <dgm:pt modelId="{3E7AD90B-A18B-45CB-9920-EA432AF2B737}" type="pres">
      <dgm:prSet presAssocID="{B0297EF5-8850-4CBC-9A80-6C1603B15F37}" presName="compNode" presStyleCnt="0"/>
      <dgm:spPr/>
    </dgm:pt>
    <dgm:pt modelId="{76BD2E0C-337E-40A2-9DFA-D4F0CA7BC4EF}" type="pres">
      <dgm:prSet presAssocID="{B0297EF5-8850-4CBC-9A80-6C1603B15F37}" presName="childRect" presStyleLbl="bgAcc1" presStyleIdx="1" presStyleCnt="3">
        <dgm:presLayoutVars>
          <dgm:bulletEnabled val="1"/>
        </dgm:presLayoutVars>
      </dgm:prSet>
      <dgm:spPr/>
    </dgm:pt>
    <dgm:pt modelId="{B8943972-299D-4129-B151-7DF595D1C031}" type="pres">
      <dgm:prSet presAssocID="{B0297EF5-8850-4CBC-9A80-6C1603B15F37}" presName="parentText" presStyleLbl="node1" presStyleIdx="0" presStyleCnt="0">
        <dgm:presLayoutVars>
          <dgm:chMax val="0"/>
          <dgm:bulletEnabled val="1"/>
        </dgm:presLayoutVars>
      </dgm:prSet>
      <dgm:spPr/>
    </dgm:pt>
    <dgm:pt modelId="{ACE48364-414F-4D17-9EF2-A349C2455AC2}" type="pres">
      <dgm:prSet presAssocID="{B0297EF5-8850-4CBC-9A80-6C1603B15F37}" presName="parentRect" presStyleLbl="alignNode1" presStyleIdx="1" presStyleCnt="3"/>
      <dgm:spPr/>
    </dgm:pt>
    <dgm:pt modelId="{3231FEFC-6103-42EA-9DC3-D5E27089D29E}" type="pres">
      <dgm:prSet presAssocID="{B0297EF5-8850-4CBC-9A80-6C1603B15F37}" presName="adorn" presStyleLbl="fgAccFollowNode1" presStyleIdx="1" presStyleCnt="3"/>
      <dgm:spPr>
        <a:blipFill>
          <a:blip xmlns:r="http://schemas.openxmlformats.org/officeDocument/2006/relationships" r:embed="rId3" cstate="screen">
            <a:extLst>
              <a:ext uri="{28A0092B-C50C-407E-A947-70E740481C1C}">
                <a14:useLocalDpi xmlns:a14="http://schemas.microsoft.com/office/drawing/2010/main"/>
              </a:ext>
              <a:ext uri="{837473B0-CC2E-450A-ABE3-18F120FF3D39}">
                <a1611:picAttrSrcUrl xmlns:a1611="http://schemas.microsoft.com/office/drawing/2016/11/main" r:id="rId4"/>
              </a:ext>
            </a:extLst>
          </a:blip>
          <a:srcRect/>
          <a:stretch>
            <a:fillRect/>
          </a:stretch>
        </a:blipFill>
      </dgm:spPr>
    </dgm:pt>
    <dgm:pt modelId="{438801ED-0B9A-4133-B47F-474A65A53C1B}" type="pres">
      <dgm:prSet presAssocID="{0ADAE462-265D-4C50-A033-9A9D6F274AB7}" presName="sibTrans" presStyleLbl="sibTrans2D1" presStyleIdx="0" presStyleCnt="0"/>
      <dgm:spPr/>
    </dgm:pt>
    <dgm:pt modelId="{1234EF5C-F34A-4094-B5B3-00CC5736A345}" type="pres">
      <dgm:prSet presAssocID="{52B5671A-734C-4DBF-9B99-9FF7D2CD777F}" presName="compNode" presStyleCnt="0"/>
      <dgm:spPr/>
    </dgm:pt>
    <dgm:pt modelId="{A73B3F7E-A06E-4D63-8653-B77686DF4469}" type="pres">
      <dgm:prSet presAssocID="{52B5671A-734C-4DBF-9B99-9FF7D2CD777F}" presName="childRect" presStyleLbl="bgAcc1" presStyleIdx="2" presStyleCnt="3">
        <dgm:presLayoutVars>
          <dgm:bulletEnabled val="1"/>
        </dgm:presLayoutVars>
      </dgm:prSet>
      <dgm:spPr/>
    </dgm:pt>
    <dgm:pt modelId="{7871AADA-0069-4853-8ECD-55F1E80609AD}" type="pres">
      <dgm:prSet presAssocID="{52B5671A-734C-4DBF-9B99-9FF7D2CD777F}" presName="parentText" presStyleLbl="node1" presStyleIdx="0" presStyleCnt="0">
        <dgm:presLayoutVars>
          <dgm:chMax val="0"/>
          <dgm:bulletEnabled val="1"/>
        </dgm:presLayoutVars>
      </dgm:prSet>
      <dgm:spPr/>
    </dgm:pt>
    <dgm:pt modelId="{277B2172-4A6A-4A9E-9961-B087DAB0D69A}" type="pres">
      <dgm:prSet presAssocID="{52B5671A-734C-4DBF-9B99-9FF7D2CD777F}" presName="parentRect" presStyleLbl="alignNode1" presStyleIdx="2" presStyleCnt="3"/>
      <dgm:spPr/>
    </dgm:pt>
    <dgm:pt modelId="{7FEEEC23-5E35-4A68-90E9-555C8E42517B}" type="pres">
      <dgm:prSet presAssocID="{52B5671A-734C-4DBF-9B99-9FF7D2CD777F}" presName="adorn" presStyleLbl="fgAccFollowNode1" presStyleIdx="2" presStyleCnt="3"/>
      <dgm:spPr>
        <a:blipFill>
          <a:blip xmlns:r="http://schemas.openxmlformats.org/officeDocument/2006/relationships" r:embed="rId5" cstate="screen">
            <a:extLst>
              <a:ext uri="{28A0092B-C50C-407E-A947-70E740481C1C}">
                <a14:useLocalDpi xmlns:a14="http://schemas.microsoft.com/office/drawing/2010/main"/>
              </a:ext>
              <a:ext uri="{837473B0-CC2E-450A-ABE3-18F120FF3D39}">
                <a1611:picAttrSrcUrl xmlns:a1611="http://schemas.microsoft.com/office/drawing/2016/11/main" r:id="rId6"/>
              </a:ext>
            </a:extLst>
          </a:blip>
          <a:srcRect/>
          <a:stretch>
            <a:fillRect/>
          </a:stretch>
        </a:blipFill>
      </dgm:spPr>
    </dgm:pt>
  </dgm:ptLst>
  <dgm:cxnLst>
    <dgm:cxn modelId="{12AA4B04-7052-480D-80E0-A3C819021103}" type="presOf" srcId="{C99D7CC4-DA7C-41CF-B6F2-4DD4074366D6}" destId="{A73B3F7E-A06E-4D63-8653-B77686DF4469}" srcOrd="0" destOrd="1" presId="urn:microsoft.com/office/officeart/2005/8/layout/bList2"/>
    <dgm:cxn modelId="{94A34224-E037-4516-8D2C-862E91165449}" srcId="{52B5671A-734C-4DBF-9B99-9FF7D2CD777F}" destId="{0FB4EF7B-03C8-4452-BB4B-F3B5D416B483}" srcOrd="0" destOrd="0" parTransId="{CF9712D4-F7D2-4064-952E-77B6D7BCCDEA}" sibTransId="{A8437258-3D40-448B-BBBB-E5CEBE49938C}"/>
    <dgm:cxn modelId="{AF825226-FE80-440D-BEC2-5E1A72501852}" srcId="{0948EADC-3C09-4BA9-A8F9-9DE59E0548F9}" destId="{D7F49422-5576-42D3-8F7A-57D9C828C0CA}" srcOrd="0" destOrd="0" parTransId="{A8DBAB31-4C8A-409C-8B04-0BC448A8446D}" sibTransId="{6AAD69D8-38A2-44EE-BC34-F4BD4A81A110}"/>
    <dgm:cxn modelId="{1B71863D-67A4-4631-A630-086EBE51B77B}" type="presOf" srcId="{F8A15648-8DEA-4024-AB87-793FD4413033}" destId="{FB3C5A06-FF02-45F9-9194-3AFF74973856}" srcOrd="0" destOrd="2" presId="urn:microsoft.com/office/officeart/2005/8/layout/bList2"/>
    <dgm:cxn modelId="{AF6CDA3F-AD79-499A-BD64-7BD9E393D9A4}" srcId="{52B5671A-734C-4DBF-9B99-9FF7D2CD777F}" destId="{C99D7CC4-DA7C-41CF-B6F2-4DD4074366D6}" srcOrd="1" destOrd="0" parTransId="{EEA9BE2E-465E-424B-B189-1F4B629110A3}" sibTransId="{CBF8B429-4C38-4F39-81B8-41690AEB74DF}"/>
    <dgm:cxn modelId="{63AB6B44-62CA-41D5-B295-8F7CDFA9D18A}" type="presOf" srcId="{0948EADC-3C09-4BA9-A8F9-9DE59E0548F9}" destId="{3B46177F-5C93-41A7-8B4D-A89F75606016}" srcOrd="0" destOrd="0" presId="urn:microsoft.com/office/officeart/2005/8/layout/bList2"/>
    <dgm:cxn modelId="{75E09B6A-1233-4167-9870-DC5B7CD2962E}" srcId="{84BE7CA4-2304-4D10-9444-7CA49AF0F1F9}" destId="{52B5671A-734C-4DBF-9B99-9FF7D2CD777F}" srcOrd="2" destOrd="0" parTransId="{C116A7C8-D172-4403-B8B5-BABA58274AAC}" sibTransId="{681D93D1-09D3-4246-9BD9-41000A3D40AB}"/>
    <dgm:cxn modelId="{DE19CD4E-9209-4C14-912B-65C1399FDB03}" type="presOf" srcId="{0FB4EF7B-03C8-4452-BB4B-F3B5D416B483}" destId="{A73B3F7E-A06E-4D63-8653-B77686DF4469}" srcOrd="0" destOrd="0" presId="urn:microsoft.com/office/officeart/2005/8/layout/bList2"/>
    <dgm:cxn modelId="{A090AE7A-CAE0-4204-8A72-2E163AB6A0A5}" type="presOf" srcId="{B0297EF5-8850-4CBC-9A80-6C1603B15F37}" destId="{B8943972-299D-4129-B151-7DF595D1C031}" srcOrd="0" destOrd="0" presId="urn:microsoft.com/office/officeart/2005/8/layout/bList2"/>
    <dgm:cxn modelId="{E23DC383-5415-4BC3-9B86-BBEE11C4A76F}" srcId="{0948EADC-3C09-4BA9-A8F9-9DE59E0548F9}" destId="{63EAD23E-214C-4CAA-8BFE-F13B7881AE2D}" srcOrd="1" destOrd="0" parTransId="{8F1973DB-51C6-4EE4-ACE6-54DC509CF850}" sibTransId="{C942DE0E-C028-4EFE-92F9-6212C66D8B67}"/>
    <dgm:cxn modelId="{57121086-EDF5-4AE6-9C9F-AC7802F30CCB}" type="presOf" srcId="{63EAD23E-214C-4CAA-8BFE-F13B7881AE2D}" destId="{FB3C5A06-FF02-45F9-9194-3AFF74973856}" srcOrd="0" destOrd="1" presId="urn:microsoft.com/office/officeart/2005/8/layout/bList2"/>
    <dgm:cxn modelId="{77936486-F577-42C3-A4F9-1115E40A77E8}" srcId="{B0297EF5-8850-4CBC-9A80-6C1603B15F37}" destId="{79569909-59F2-40DC-A729-9F015F194A48}" srcOrd="1" destOrd="0" parTransId="{1343905B-341C-4D8C-A268-C97F52B9E0EC}" sibTransId="{2EDBCFBB-0C99-436C-9F27-F0B19EBC007E}"/>
    <dgm:cxn modelId="{583F348F-C3E7-4EA6-ABCF-56A3E8575678}" srcId="{0948EADC-3C09-4BA9-A8F9-9DE59E0548F9}" destId="{F8A15648-8DEA-4024-AB87-793FD4413033}" srcOrd="2" destOrd="0" parTransId="{4B782B5A-37CE-4404-A1DF-7AFF58296039}" sibTransId="{3FE4C1C8-078D-4C0D-AF98-1EA35EEE8D2D}"/>
    <dgm:cxn modelId="{7A08509D-4277-4663-B27A-B2D03A5342AA}" type="presOf" srcId="{B403B09C-DC4F-4DBD-B078-610D241F02FA}" destId="{281A5A75-29DE-4F69-A95C-F187DF39764A}" srcOrd="0" destOrd="0" presId="urn:microsoft.com/office/officeart/2005/8/layout/bList2"/>
    <dgm:cxn modelId="{27D781AB-31AC-48C3-8CF4-83E5DF24A710}" type="presOf" srcId="{EAD737DE-4867-4CE1-838B-71226C7D3C11}" destId="{76BD2E0C-337E-40A2-9DFA-D4F0CA7BC4EF}" srcOrd="0" destOrd="0" presId="urn:microsoft.com/office/officeart/2005/8/layout/bList2"/>
    <dgm:cxn modelId="{409CC7B0-603F-4146-8F01-93CD9C529437}" type="presOf" srcId="{B0297EF5-8850-4CBC-9A80-6C1603B15F37}" destId="{ACE48364-414F-4D17-9EF2-A349C2455AC2}" srcOrd="1" destOrd="0" presId="urn:microsoft.com/office/officeart/2005/8/layout/bList2"/>
    <dgm:cxn modelId="{D90EA3B8-83FB-47C5-83A1-B53A250C08E6}" type="presOf" srcId="{79569909-59F2-40DC-A729-9F015F194A48}" destId="{76BD2E0C-337E-40A2-9DFA-D4F0CA7BC4EF}" srcOrd="0" destOrd="1" presId="urn:microsoft.com/office/officeart/2005/8/layout/bList2"/>
    <dgm:cxn modelId="{87FEF3B9-7E5B-432A-85A2-AFE06F44D591}" srcId="{B0297EF5-8850-4CBC-9A80-6C1603B15F37}" destId="{EAD737DE-4867-4CE1-838B-71226C7D3C11}" srcOrd="0" destOrd="0" parTransId="{3A6D1ECA-088F-414D-BE7F-5BD5A642037C}" sibTransId="{61AC1D2B-A15A-418F-8F05-1A7922703ED9}"/>
    <dgm:cxn modelId="{8104C6BB-DBD1-491B-85B7-EFD52CFA5E0C}" srcId="{84BE7CA4-2304-4D10-9444-7CA49AF0F1F9}" destId="{B0297EF5-8850-4CBC-9A80-6C1603B15F37}" srcOrd="1" destOrd="0" parTransId="{EB6201A6-ECF6-43EC-B28E-F382799CEB78}" sibTransId="{0ADAE462-265D-4C50-A033-9A9D6F274AB7}"/>
    <dgm:cxn modelId="{AD90AEDE-624F-4F94-8517-9C2F6119CF35}" type="presOf" srcId="{52B5671A-734C-4DBF-9B99-9FF7D2CD777F}" destId="{7871AADA-0069-4853-8ECD-55F1E80609AD}" srcOrd="0" destOrd="0" presId="urn:microsoft.com/office/officeart/2005/8/layout/bList2"/>
    <dgm:cxn modelId="{BDF8A9E0-3485-44B1-B51B-A40BA10C4E4F}" type="presOf" srcId="{D7F49422-5576-42D3-8F7A-57D9C828C0CA}" destId="{FB3C5A06-FF02-45F9-9194-3AFF74973856}" srcOrd="0" destOrd="0" presId="urn:microsoft.com/office/officeart/2005/8/layout/bList2"/>
    <dgm:cxn modelId="{357B2EE2-3510-4795-A3C5-BF2C48C5420C}" type="presOf" srcId="{84BE7CA4-2304-4D10-9444-7CA49AF0F1F9}" destId="{C4E3ABFB-F5EA-461C-B8C3-FFF61734859C}" srcOrd="0" destOrd="0" presId="urn:microsoft.com/office/officeart/2005/8/layout/bList2"/>
    <dgm:cxn modelId="{98D318E3-4B4A-4695-A6BA-066AD29E93FA}" type="presOf" srcId="{0948EADC-3C09-4BA9-A8F9-9DE59E0548F9}" destId="{54203DBC-811C-4A41-B5C8-140EF45D879D}" srcOrd="1" destOrd="0" presId="urn:microsoft.com/office/officeart/2005/8/layout/bList2"/>
    <dgm:cxn modelId="{470E49F3-6BEE-412E-9100-1160938A4C13}" srcId="{84BE7CA4-2304-4D10-9444-7CA49AF0F1F9}" destId="{0948EADC-3C09-4BA9-A8F9-9DE59E0548F9}" srcOrd="0" destOrd="0" parTransId="{B487FF95-26A7-413A-91DE-BCD65CD858A6}" sibTransId="{B403B09C-DC4F-4DBD-B078-610D241F02FA}"/>
    <dgm:cxn modelId="{838EE6F5-5C2E-400D-AB6D-D2AA6C5628F7}" type="presOf" srcId="{0ADAE462-265D-4C50-A033-9A9D6F274AB7}" destId="{438801ED-0B9A-4133-B47F-474A65A53C1B}" srcOrd="0" destOrd="0" presId="urn:microsoft.com/office/officeart/2005/8/layout/bList2"/>
    <dgm:cxn modelId="{847193FD-80A9-423F-B074-B8148A9DF34F}" type="presOf" srcId="{52B5671A-734C-4DBF-9B99-9FF7D2CD777F}" destId="{277B2172-4A6A-4A9E-9961-B087DAB0D69A}" srcOrd="1" destOrd="0" presId="urn:microsoft.com/office/officeart/2005/8/layout/bList2"/>
    <dgm:cxn modelId="{54513B9F-BA88-41D0-93AC-818D2ED1D238}" type="presParOf" srcId="{C4E3ABFB-F5EA-461C-B8C3-FFF61734859C}" destId="{D1BA9257-DF27-41EE-939F-39686E9A1BC5}" srcOrd="0" destOrd="0" presId="urn:microsoft.com/office/officeart/2005/8/layout/bList2"/>
    <dgm:cxn modelId="{313175D9-6964-4538-9DA4-4F7769811604}" type="presParOf" srcId="{D1BA9257-DF27-41EE-939F-39686E9A1BC5}" destId="{FB3C5A06-FF02-45F9-9194-3AFF74973856}" srcOrd="0" destOrd="0" presId="urn:microsoft.com/office/officeart/2005/8/layout/bList2"/>
    <dgm:cxn modelId="{44FA8DAE-837F-49F2-BD08-2301769051CD}" type="presParOf" srcId="{D1BA9257-DF27-41EE-939F-39686E9A1BC5}" destId="{3B46177F-5C93-41A7-8B4D-A89F75606016}" srcOrd="1" destOrd="0" presId="urn:microsoft.com/office/officeart/2005/8/layout/bList2"/>
    <dgm:cxn modelId="{B4E48E19-9D29-42CA-8D15-C9E9AC098F46}" type="presParOf" srcId="{D1BA9257-DF27-41EE-939F-39686E9A1BC5}" destId="{54203DBC-811C-4A41-B5C8-140EF45D879D}" srcOrd="2" destOrd="0" presId="urn:microsoft.com/office/officeart/2005/8/layout/bList2"/>
    <dgm:cxn modelId="{13B73F62-FD54-490A-BDE6-E7D0225E8B1C}" type="presParOf" srcId="{D1BA9257-DF27-41EE-939F-39686E9A1BC5}" destId="{A8F6BFA2-727D-420B-ABB8-43626B673254}" srcOrd="3" destOrd="0" presId="urn:microsoft.com/office/officeart/2005/8/layout/bList2"/>
    <dgm:cxn modelId="{E3DB1D6A-5B9F-4452-916D-CCE137741588}" type="presParOf" srcId="{C4E3ABFB-F5EA-461C-B8C3-FFF61734859C}" destId="{281A5A75-29DE-4F69-A95C-F187DF39764A}" srcOrd="1" destOrd="0" presId="urn:microsoft.com/office/officeart/2005/8/layout/bList2"/>
    <dgm:cxn modelId="{B11B4B6A-D437-4292-B69B-233516BC5CA9}" type="presParOf" srcId="{C4E3ABFB-F5EA-461C-B8C3-FFF61734859C}" destId="{3E7AD90B-A18B-45CB-9920-EA432AF2B737}" srcOrd="2" destOrd="0" presId="urn:microsoft.com/office/officeart/2005/8/layout/bList2"/>
    <dgm:cxn modelId="{24FB7F2F-BFBC-4959-91EB-C426EBBECF4B}" type="presParOf" srcId="{3E7AD90B-A18B-45CB-9920-EA432AF2B737}" destId="{76BD2E0C-337E-40A2-9DFA-D4F0CA7BC4EF}" srcOrd="0" destOrd="0" presId="urn:microsoft.com/office/officeart/2005/8/layout/bList2"/>
    <dgm:cxn modelId="{DCF82395-6E09-44C2-8DDD-9505786383EA}" type="presParOf" srcId="{3E7AD90B-A18B-45CB-9920-EA432AF2B737}" destId="{B8943972-299D-4129-B151-7DF595D1C031}" srcOrd="1" destOrd="0" presId="urn:microsoft.com/office/officeart/2005/8/layout/bList2"/>
    <dgm:cxn modelId="{36D08FAD-DE20-4FD9-90FA-3E1002D72E26}" type="presParOf" srcId="{3E7AD90B-A18B-45CB-9920-EA432AF2B737}" destId="{ACE48364-414F-4D17-9EF2-A349C2455AC2}" srcOrd="2" destOrd="0" presId="urn:microsoft.com/office/officeart/2005/8/layout/bList2"/>
    <dgm:cxn modelId="{5C87936A-E3BA-46CB-86F1-33BA7DF8E88C}" type="presParOf" srcId="{3E7AD90B-A18B-45CB-9920-EA432AF2B737}" destId="{3231FEFC-6103-42EA-9DC3-D5E27089D29E}" srcOrd="3" destOrd="0" presId="urn:microsoft.com/office/officeart/2005/8/layout/bList2"/>
    <dgm:cxn modelId="{1EC7BE93-EBC6-4B9B-A44C-04C31A12ECE8}" type="presParOf" srcId="{C4E3ABFB-F5EA-461C-B8C3-FFF61734859C}" destId="{438801ED-0B9A-4133-B47F-474A65A53C1B}" srcOrd="3" destOrd="0" presId="urn:microsoft.com/office/officeart/2005/8/layout/bList2"/>
    <dgm:cxn modelId="{C9E36D33-F385-4426-8F3A-EDB3FF0CEC32}" type="presParOf" srcId="{C4E3ABFB-F5EA-461C-B8C3-FFF61734859C}" destId="{1234EF5C-F34A-4094-B5B3-00CC5736A345}" srcOrd="4" destOrd="0" presId="urn:microsoft.com/office/officeart/2005/8/layout/bList2"/>
    <dgm:cxn modelId="{E9D027F4-340F-493D-8C5C-B1CD95158E56}" type="presParOf" srcId="{1234EF5C-F34A-4094-B5B3-00CC5736A345}" destId="{A73B3F7E-A06E-4D63-8653-B77686DF4469}" srcOrd="0" destOrd="0" presId="urn:microsoft.com/office/officeart/2005/8/layout/bList2"/>
    <dgm:cxn modelId="{FA71F443-A192-4B96-B35C-3995E2A61921}" type="presParOf" srcId="{1234EF5C-F34A-4094-B5B3-00CC5736A345}" destId="{7871AADA-0069-4853-8ECD-55F1E80609AD}" srcOrd="1" destOrd="0" presId="urn:microsoft.com/office/officeart/2005/8/layout/bList2"/>
    <dgm:cxn modelId="{D4453150-51C0-47E3-8CFA-361B77EE2D6E}" type="presParOf" srcId="{1234EF5C-F34A-4094-B5B3-00CC5736A345}" destId="{277B2172-4A6A-4A9E-9961-B087DAB0D69A}" srcOrd="2" destOrd="0" presId="urn:microsoft.com/office/officeart/2005/8/layout/bList2"/>
    <dgm:cxn modelId="{FB8C7385-8802-4060-A4FC-0469BE72C175}" type="presParOf" srcId="{1234EF5C-F34A-4094-B5B3-00CC5736A345}" destId="{7FEEEC23-5E35-4A68-90E9-555C8E42517B}" srcOrd="3" destOrd="0" presId="urn:microsoft.com/office/officeart/2005/8/layout/b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EC1C3B23-5623-4C29-8F0E-091FCA3A0833}" type="doc">
      <dgm:prSet loTypeId="urn:microsoft.com/office/officeart/2005/8/layout/arrow6" loCatId="relationship" qsTypeId="urn:microsoft.com/office/officeart/2005/8/quickstyle/simple1" qsCatId="simple" csTypeId="urn:microsoft.com/office/officeart/2005/8/colors/accent1_2" csCatId="accent1" phldr="1"/>
      <dgm:spPr/>
      <dgm:t>
        <a:bodyPr/>
        <a:lstStyle/>
        <a:p>
          <a:endParaRPr lang="zh-CN" altLang="en-US"/>
        </a:p>
      </dgm:t>
    </dgm:pt>
    <dgm:pt modelId="{A2D1EF8E-51F0-4AE0-BC56-2B64064C64B5}">
      <dgm:prSet phldrT="[文本]" custT="1"/>
      <dgm:spPr/>
      <dgm:t>
        <a:bodyPr/>
        <a:lstStyle/>
        <a:p>
          <a:r>
            <a:rPr lang="zh-CN" altLang="en-US" sz="2000" dirty="0"/>
            <a:t>数据模型是数学抽象</a:t>
          </a:r>
        </a:p>
      </dgm:t>
    </dgm:pt>
    <dgm:pt modelId="{FF18F70E-2011-4B90-8B98-BD8B1F675D2F}" type="parTrans" cxnId="{A70AE750-24BD-4BB4-BB52-5FAD7030082C}">
      <dgm:prSet/>
      <dgm:spPr/>
      <dgm:t>
        <a:bodyPr/>
        <a:lstStyle/>
        <a:p>
          <a:endParaRPr lang="zh-CN" altLang="en-US"/>
        </a:p>
      </dgm:t>
    </dgm:pt>
    <dgm:pt modelId="{D469561C-C65F-4EF5-99BE-CD4AE7CF9D7E}" type="sibTrans" cxnId="{A70AE750-24BD-4BB4-BB52-5FAD7030082C}">
      <dgm:prSet/>
      <dgm:spPr/>
      <dgm:t>
        <a:bodyPr/>
        <a:lstStyle/>
        <a:p>
          <a:endParaRPr lang="zh-CN" altLang="en-US"/>
        </a:p>
      </dgm:t>
    </dgm:pt>
    <dgm:pt modelId="{701FC4A1-A015-4310-B17B-DA9E9A2FEEAE}">
      <dgm:prSet phldrT="[文本]" custT="1"/>
      <dgm:spPr/>
      <dgm:t>
        <a:bodyPr/>
        <a:lstStyle/>
        <a:p>
          <a:r>
            <a:rPr lang="zh-CN" altLang="en-US" sz="2000" dirty="0"/>
            <a:t>数据结构是程序表达</a:t>
          </a:r>
        </a:p>
      </dgm:t>
    </dgm:pt>
    <dgm:pt modelId="{893D4123-1768-4BAC-A122-D5C87EB547BE}" type="parTrans" cxnId="{0CE25971-A573-416D-BF99-19A5E99C1FA9}">
      <dgm:prSet/>
      <dgm:spPr/>
      <dgm:t>
        <a:bodyPr/>
        <a:lstStyle/>
        <a:p>
          <a:endParaRPr lang="zh-CN" altLang="en-US"/>
        </a:p>
      </dgm:t>
    </dgm:pt>
    <dgm:pt modelId="{0FE83A65-91DB-4EC4-9290-914EAA9BA08B}" type="sibTrans" cxnId="{0CE25971-A573-416D-BF99-19A5E99C1FA9}">
      <dgm:prSet/>
      <dgm:spPr/>
      <dgm:t>
        <a:bodyPr/>
        <a:lstStyle/>
        <a:p>
          <a:endParaRPr lang="zh-CN" altLang="en-US"/>
        </a:p>
      </dgm:t>
    </dgm:pt>
    <dgm:pt modelId="{6945F3A0-EB4E-4EF1-A10B-2D627A1A3F49}" type="pres">
      <dgm:prSet presAssocID="{EC1C3B23-5623-4C29-8F0E-091FCA3A0833}" presName="compositeShape" presStyleCnt="0">
        <dgm:presLayoutVars>
          <dgm:chMax val="2"/>
          <dgm:dir/>
          <dgm:resizeHandles val="exact"/>
        </dgm:presLayoutVars>
      </dgm:prSet>
      <dgm:spPr/>
    </dgm:pt>
    <dgm:pt modelId="{8116FF9C-F9E7-4E7B-A7D8-86F18B93DC81}" type="pres">
      <dgm:prSet presAssocID="{EC1C3B23-5623-4C29-8F0E-091FCA3A0833}" presName="ribbon" presStyleLbl="node1" presStyleIdx="0" presStyleCnt="1"/>
      <dgm:spPr/>
    </dgm:pt>
    <dgm:pt modelId="{56F3372D-2E4E-4E4D-A5B9-608C4FFE0B17}" type="pres">
      <dgm:prSet presAssocID="{EC1C3B23-5623-4C29-8F0E-091FCA3A0833}" presName="leftArrowText" presStyleLbl="node1" presStyleIdx="0" presStyleCnt="1">
        <dgm:presLayoutVars>
          <dgm:chMax val="0"/>
          <dgm:bulletEnabled val="1"/>
        </dgm:presLayoutVars>
      </dgm:prSet>
      <dgm:spPr/>
    </dgm:pt>
    <dgm:pt modelId="{ED4FA7AF-C8E8-4133-AF6E-9E93C3C61B51}" type="pres">
      <dgm:prSet presAssocID="{EC1C3B23-5623-4C29-8F0E-091FCA3A0833}" presName="rightArrowText" presStyleLbl="node1" presStyleIdx="0" presStyleCnt="1">
        <dgm:presLayoutVars>
          <dgm:chMax val="0"/>
          <dgm:bulletEnabled val="1"/>
        </dgm:presLayoutVars>
      </dgm:prSet>
      <dgm:spPr/>
    </dgm:pt>
  </dgm:ptLst>
  <dgm:cxnLst>
    <dgm:cxn modelId="{883DE200-A4A3-49C2-929B-0470EC7D92E6}" type="presOf" srcId="{EC1C3B23-5623-4C29-8F0E-091FCA3A0833}" destId="{6945F3A0-EB4E-4EF1-A10B-2D627A1A3F49}" srcOrd="0" destOrd="0" presId="urn:microsoft.com/office/officeart/2005/8/layout/arrow6"/>
    <dgm:cxn modelId="{A70AE750-24BD-4BB4-BB52-5FAD7030082C}" srcId="{EC1C3B23-5623-4C29-8F0E-091FCA3A0833}" destId="{A2D1EF8E-51F0-4AE0-BC56-2B64064C64B5}" srcOrd="0" destOrd="0" parTransId="{FF18F70E-2011-4B90-8B98-BD8B1F675D2F}" sibTransId="{D469561C-C65F-4EF5-99BE-CD4AE7CF9D7E}"/>
    <dgm:cxn modelId="{0CE25971-A573-416D-BF99-19A5E99C1FA9}" srcId="{EC1C3B23-5623-4C29-8F0E-091FCA3A0833}" destId="{701FC4A1-A015-4310-B17B-DA9E9A2FEEAE}" srcOrd="1" destOrd="0" parTransId="{893D4123-1768-4BAC-A122-D5C87EB547BE}" sibTransId="{0FE83A65-91DB-4EC4-9290-914EAA9BA08B}"/>
    <dgm:cxn modelId="{04286898-6F88-435E-87CF-07CBCFF26FC0}" type="presOf" srcId="{701FC4A1-A015-4310-B17B-DA9E9A2FEEAE}" destId="{ED4FA7AF-C8E8-4133-AF6E-9E93C3C61B51}" srcOrd="0" destOrd="0" presId="urn:microsoft.com/office/officeart/2005/8/layout/arrow6"/>
    <dgm:cxn modelId="{6CE207B8-BACB-4041-842B-9C6871A068D2}" type="presOf" srcId="{A2D1EF8E-51F0-4AE0-BC56-2B64064C64B5}" destId="{56F3372D-2E4E-4E4D-A5B9-608C4FFE0B17}" srcOrd="0" destOrd="0" presId="urn:microsoft.com/office/officeart/2005/8/layout/arrow6"/>
    <dgm:cxn modelId="{B693BB72-0AE9-41E4-A421-ED73065C41B2}" type="presParOf" srcId="{6945F3A0-EB4E-4EF1-A10B-2D627A1A3F49}" destId="{8116FF9C-F9E7-4E7B-A7D8-86F18B93DC81}" srcOrd="0" destOrd="0" presId="urn:microsoft.com/office/officeart/2005/8/layout/arrow6"/>
    <dgm:cxn modelId="{97DA037E-32DA-4AD9-8DC4-6685DE627A76}" type="presParOf" srcId="{6945F3A0-EB4E-4EF1-A10B-2D627A1A3F49}" destId="{56F3372D-2E4E-4E4D-A5B9-608C4FFE0B17}" srcOrd="1" destOrd="0" presId="urn:microsoft.com/office/officeart/2005/8/layout/arrow6"/>
    <dgm:cxn modelId="{42298A0B-D1BB-483A-AB01-AC2E86C3D15D}" type="presParOf" srcId="{6945F3A0-EB4E-4EF1-A10B-2D627A1A3F49}" destId="{ED4FA7AF-C8E8-4133-AF6E-9E93C3C61B51}" srcOrd="2" destOrd="0" presId="urn:microsoft.com/office/officeart/2005/8/layout/arrow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77B026DA-5F10-4A5D-A5AD-8929E3E91D3E}" type="doc">
      <dgm:prSet loTypeId="urn:microsoft.com/office/officeart/2005/8/layout/arrow2" loCatId="process" qsTypeId="urn:microsoft.com/office/officeart/2005/8/quickstyle/simple1" qsCatId="simple" csTypeId="urn:microsoft.com/office/officeart/2005/8/colors/accent1_2" csCatId="accent1" phldr="1"/>
      <dgm:spPr/>
    </dgm:pt>
    <dgm:pt modelId="{C50E78E1-A630-4302-833C-FB7BDC6A20CD}">
      <dgm:prSet phldrT="[文本]"/>
      <dgm:spPr/>
      <dgm:t>
        <a:bodyPr/>
        <a:lstStyle/>
        <a:p>
          <a:r>
            <a:rPr lang="zh-CN" altLang="en-US" dirty="0"/>
            <a:t>数据模型</a:t>
          </a:r>
        </a:p>
      </dgm:t>
    </dgm:pt>
    <dgm:pt modelId="{AA9369EF-1CE3-4A96-A4D4-0409A87A3690}" type="parTrans" cxnId="{7C26FBA9-F1B1-4236-B808-927F9B0B0BCD}">
      <dgm:prSet/>
      <dgm:spPr/>
      <dgm:t>
        <a:bodyPr/>
        <a:lstStyle/>
        <a:p>
          <a:endParaRPr lang="zh-CN" altLang="en-US"/>
        </a:p>
      </dgm:t>
    </dgm:pt>
    <dgm:pt modelId="{17B025B3-188F-47C3-B298-AFAB83EBEBBA}" type="sibTrans" cxnId="{7C26FBA9-F1B1-4236-B808-927F9B0B0BCD}">
      <dgm:prSet/>
      <dgm:spPr/>
      <dgm:t>
        <a:bodyPr/>
        <a:lstStyle/>
        <a:p>
          <a:endParaRPr lang="zh-CN" altLang="en-US"/>
        </a:p>
      </dgm:t>
    </dgm:pt>
    <dgm:pt modelId="{0064C9D7-EAE1-4CA7-AF4A-7060CCCDD61D}">
      <dgm:prSet phldrT="[文本]" custT="1"/>
      <dgm:spPr/>
      <dgm:t>
        <a:bodyPr/>
        <a:lstStyle/>
        <a:p>
          <a:r>
            <a:rPr lang="zh-CN" altLang="en-US" sz="1400" dirty="0"/>
            <a:t>数据结构</a:t>
          </a:r>
        </a:p>
      </dgm:t>
    </dgm:pt>
    <dgm:pt modelId="{2AC5ADF5-0919-4C0F-90EB-2D2C2878AF87}" type="parTrans" cxnId="{4BD041B8-3BD3-40B7-8ED2-C2E9570CB09E}">
      <dgm:prSet/>
      <dgm:spPr/>
      <dgm:t>
        <a:bodyPr/>
        <a:lstStyle/>
        <a:p>
          <a:endParaRPr lang="zh-CN" altLang="en-US"/>
        </a:p>
      </dgm:t>
    </dgm:pt>
    <dgm:pt modelId="{B8E797BD-85DE-413D-B8A6-56A5A8A52D10}" type="sibTrans" cxnId="{4BD041B8-3BD3-40B7-8ED2-C2E9570CB09E}">
      <dgm:prSet/>
      <dgm:spPr/>
      <dgm:t>
        <a:bodyPr/>
        <a:lstStyle/>
        <a:p>
          <a:endParaRPr lang="zh-CN" altLang="en-US"/>
        </a:p>
      </dgm:t>
    </dgm:pt>
    <dgm:pt modelId="{172485DD-5DD4-4C4F-816E-02B7D4E322AF}">
      <dgm:prSet phldrT="[文本]" custT="1"/>
      <dgm:spPr/>
      <dgm:t>
        <a:bodyPr/>
        <a:lstStyle/>
        <a:p>
          <a:r>
            <a:rPr lang="zh-CN" altLang="en-US" sz="1400" dirty="0"/>
            <a:t>代码实现</a:t>
          </a:r>
        </a:p>
      </dgm:t>
    </dgm:pt>
    <dgm:pt modelId="{139F7BEA-6CC1-48DB-BDF5-6FED36892735}" type="parTrans" cxnId="{4F1BBE3F-FC19-4F08-B4F5-668477D6A57E}">
      <dgm:prSet/>
      <dgm:spPr/>
      <dgm:t>
        <a:bodyPr/>
        <a:lstStyle/>
        <a:p>
          <a:endParaRPr lang="zh-CN" altLang="en-US"/>
        </a:p>
      </dgm:t>
    </dgm:pt>
    <dgm:pt modelId="{19AB07D5-03AA-4213-AFA3-E4E8A231F65A}" type="sibTrans" cxnId="{4F1BBE3F-FC19-4F08-B4F5-668477D6A57E}">
      <dgm:prSet/>
      <dgm:spPr/>
      <dgm:t>
        <a:bodyPr/>
        <a:lstStyle/>
        <a:p>
          <a:endParaRPr lang="zh-CN" altLang="en-US"/>
        </a:p>
      </dgm:t>
    </dgm:pt>
    <dgm:pt modelId="{0EC54A3A-19DB-49A4-8067-584FB3B50E75}" type="pres">
      <dgm:prSet presAssocID="{77B026DA-5F10-4A5D-A5AD-8929E3E91D3E}" presName="arrowDiagram" presStyleCnt="0">
        <dgm:presLayoutVars>
          <dgm:chMax val="5"/>
          <dgm:dir/>
          <dgm:resizeHandles val="exact"/>
        </dgm:presLayoutVars>
      </dgm:prSet>
      <dgm:spPr/>
    </dgm:pt>
    <dgm:pt modelId="{F8FB1E9B-3073-4281-BAD9-F2B133D98D3C}" type="pres">
      <dgm:prSet presAssocID="{77B026DA-5F10-4A5D-A5AD-8929E3E91D3E}" presName="arrow" presStyleLbl="bgShp" presStyleIdx="0" presStyleCnt="1"/>
      <dgm:spPr/>
    </dgm:pt>
    <dgm:pt modelId="{7657B455-84BD-4F98-AF4E-88198B9B4C8A}" type="pres">
      <dgm:prSet presAssocID="{77B026DA-5F10-4A5D-A5AD-8929E3E91D3E}" presName="arrowDiagram3" presStyleCnt="0"/>
      <dgm:spPr/>
    </dgm:pt>
    <dgm:pt modelId="{DF987FD7-9DF1-4790-AB91-365E2C65B27A}" type="pres">
      <dgm:prSet presAssocID="{C50E78E1-A630-4302-833C-FB7BDC6A20CD}" presName="bullet3a" presStyleLbl="node1" presStyleIdx="0" presStyleCnt="3"/>
      <dgm:spPr/>
    </dgm:pt>
    <dgm:pt modelId="{5223C388-9D07-4BCB-B5F8-6FE2A3B06E8B}" type="pres">
      <dgm:prSet presAssocID="{C50E78E1-A630-4302-833C-FB7BDC6A20CD}" presName="textBox3a" presStyleLbl="revTx" presStyleIdx="0" presStyleCnt="3">
        <dgm:presLayoutVars>
          <dgm:bulletEnabled val="1"/>
        </dgm:presLayoutVars>
      </dgm:prSet>
      <dgm:spPr/>
    </dgm:pt>
    <dgm:pt modelId="{842B5244-F2EB-40F6-A998-8273B5FEA8E1}" type="pres">
      <dgm:prSet presAssocID="{0064C9D7-EAE1-4CA7-AF4A-7060CCCDD61D}" presName="bullet3b" presStyleLbl="node1" presStyleIdx="1" presStyleCnt="3"/>
      <dgm:spPr/>
    </dgm:pt>
    <dgm:pt modelId="{F93D6CCE-1CC4-40EA-9A3C-6E2C3BEF93D7}" type="pres">
      <dgm:prSet presAssocID="{0064C9D7-EAE1-4CA7-AF4A-7060CCCDD61D}" presName="textBox3b" presStyleLbl="revTx" presStyleIdx="1" presStyleCnt="3">
        <dgm:presLayoutVars>
          <dgm:bulletEnabled val="1"/>
        </dgm:presLayoutVars>
      </dgm:prSet>
      <dgm:spPr/>
    </dgm:pt>
    <dgm:pt modelId="{4E10AF55-421D-48A7-A7F7-F6F0D51F273E}" type="pres">
      <dgm:prSet presAssocID="{172485DD-5DD4-4C4F-816E-02B7D4E322AF}" presName="bullet3c" presStyleLbl="node1" presStyleIdx="2" presStyleCnt="3"/>
      <dgm:spPr/>
    </dgm:pt>
    <dgm:pt modelId="{3F4FB26D-6EBE-4DAA-B59B-7EEB6EB875E2}" type="pres">
      <dgm:prSet presAssocID="{172485DD-5DD4-4C4F-816E-02B7D4E322AF}" presName="textBox3c" presStyleLbl="revTx" presStyleIdx="2" presStyleCnt="3">
        <dgm:presLayoutVars>
          <dgm:bulletEnabled val="1"/>
        </dgm:presLayoutVars>
      </dgm:prSet>
      <dgm:spPr/>
    </dgm:pt>
  </dgm:ptLst>
  <dgm:cxnLst>
    <dgm:cxn modelId="{C3A18C16-7A9C-42D4-831B-942E2D11129D}" type="presOf" srcId="{77B026DA-5F10-4A5D-A5AD-8929E3E91D3E}" destId="{0EC54A3A-19DB-49A4-8067-584FB3B50E75}" srcOrd="0" destOrd="0" presId="urn:microsoft.com/office/officeart/2005/8/layout/arrow2"/>
    <dgm:cxn modelId="{71E5481E-1B73-4CE6-9797-728C5C1B4247}" type="presOf" srcId="{0064C9D7-EAE1-4CA7-AF4A-7060CCCDD61D}" destId="{F93D6CCE-1CC4-40EA-9A3C-6E2C3BEF93D7}" srcOrd="0" destOrd="0" presId="urn:microsoft.com/office/officeart/2005/8/layout/arrow2"/>
    <dgm:cxn modelId="{5564CE25-9295-4CD7-9416-736068ED33F1}" type="presOf" srcId="{C50E78E1-A630-4302-833C-FB7BDC6A20CD}" destId="{5223C388-9D07-4BCB-B5F8-6FE2A3B06E8B}" srcOrd="0" destOrd="0" presId="urn:microsoft.com/office/officeart/2005/8/layout/arrow2"/>
    <dgm:cxn modelId="{4F1BBE3F-FC19-4F08-B4F5-668477D6A57E}" srcId="{77B026DA-5F10-4A5D-A5AD-8929E3E91D3E}" destId="{172485DD-5DD4-4C4F-816E-02B7D4E322AF}" srcOrd="2" destOrd="0" parTransId="{139F7BEA-6CC1-48DB-BDF5-6FED36892735}" sibTransId="{19AB07D5-03AA-4213-AFA3-E4E8A231F65A}"/>
    <dgm:cxn modelId="{7C26FBA9-F1B1-4236-B808-927F9B0B0BCD}" srcId="{77B026DA-5F10-4A5D-A5AD-8929E3E91D3E}" destId="{C50E78E1-A630-4302-833C-FB7BDC6A20CD}" srcOrd="0" destOrd="0" parTransId="{AA9369EF-1CE3-4A96-A4D4-0409A87A3690}" sibTransId="{17B025B3-188F-47C3-B298-AFAB83EBEBBA}"/>
    <dgm:cxn modelId="{4BD041B8-3BD3-40B7-8ED2-C2E9570CB09E}" srcId="{77B026DA-5F10-4A5D-A5AD-8929E3E91D3E}" destId="{0064C9D7-EAE1-4CA7-AF4A-7060CCCDD61D}" srcOrd="1" destOrd="0" parTransId="{2AC5ADF5-0919-4C0F-90EB-2D2C2878AF87}" sibTransId="{B8E797BD-85DE-413D-B8A6-56A5A8A52D10}"/>
    <dgm:cxn modelId="{B81C02C3-DB85-4232-A6C5-27FE41BD41EC}" type="presOf" srcId="{172485DD-5DD4-4C4F-816E-02B7D4E322AF}" destId="{3F4FB26D-6EBE-4DAA-B59B-7EEB6EB875E2}" srcOrd="0" destOrd="0" presId="urn:microsoft.com/office/officeart/2005/8/layout/arrow2"/>
    <dgm:cxn modelId="{5308A1C2-B55F-488E-B374-3C5A6EC65008}" type="presParOf" srcId="{0EC54A3A-19DB-49A4-8067-584FB3B50E75}" destId="{F8FB1E9B-3073-4281-BAD9-F2B133D98D3C}" srcOrd="0" destOrd="0" presId="urn:microsoft.com/office/officeart/2005/8/layout/arrow2"/>
    <dgm:cxn modelId="{244CC9B6-496A-40C6-98F3-F686F8F5DB79}" type="presParOf" srcId="{0EC54A3A-19DB-49A4-8067-584FB3B50E75}" destId="{7657B455-84BD-4F98-AF4E-88198B9B4C8A}" srcOrd="1" destOrd="0" presId="urn:microsoft.com/office/officeart/2005/8/layout/arrow2"/>
    <dgm:cxn modelId="{DD563F26-5647-43C4-BA2B-454410640E0B}" type="presParOf" srcId="{7657B455-84BD-4F98-AF4E-88198B9B4C8A}" destId="{DF987FD7-9DF1-4790-AB91-365E2C65B27A}" srcOrd="0" destOrd="0" presId="urn:microsoft.com/office/officeart/2005/8/layout/arrow2"/>
    <dgm:cxn modelId="{8FF8E3CE-5F3A-4DBB-ACED-F1A9576934F2}" type="presParOf" srcId="{7657B455-84BD-4F98-AF4E-88198B9B4C8A}" destId="{5223C388-9D07-4BCB-B5F8-6FE2A3B06E8B}" srcOrd="1" destOrd="0" presId="urn:microsoft.com/office/officeart/2005/8/layout/arrow2"/>
    <dgm:cxn modelId="{0284C3AB-BF43-4753-9F4D-0DB982953A59}" type="presParOf" srcId="{7657B455-84BD-4F98-AF4E-88198B9B4C8A}" destId="{842B5244-F2EB-40F6-A998-8273B5FEA8E1}" srcOrd="2" destOrd="0" presId="urn:microsoft.com/office/officeart/2005/8/layout/arrow2"/>
    <dgm:cxn modelId="{A3A39EAA-42B3-467B-BE3E-101A2A2BA8B1}" type="presParOf" srcId="{7657B455-84BD-4F98-AF4E-88198B9B4C8A}" destId="{F93D6CCE-1CC4-40EA-9A3C-6E2C3BEF93D7}" srcOrd="3" destOrd="0" presId="urn:microsoft.com/office/officeart/2005/8/layout/arrow2"/>
    <dgm:cxn modelId="{C4DC6D5F-CB9A-4634-87A6-59FF243C281E}" type="presParOf" srcId="{7657B455-84BD-4F98-AF4E-88198B9B4C8A}" destId="{4E10AF55-421D-48A7-A7F7-F6F0D51F273E}" srcOrd="4" destOrd="0" presId="urn:microsoft.com/office/officeart/2005/8/layout/arrow2"/>
    <dgm:cxn modelId="{92CAA071-39C7-40B3-AEBD-DF86A696D7FA}" type="presParOf" srcId="{7657B455-84BD-4F98-AF4E-88198B9B4C8A}" destId="{3F4FB26D-6EBE-4DAA-B59B-7EEB6EB875E2}" srcOrd="5" destOrd="0" presId="urn:microsoft.com/office/officeart/2005/8/layout/arrow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4CC90007-2221-43EC-BF84-4D9DE6D43588}" type="doc">
      <dgm:prSet loTypeId="urn:microsoft.com/office/officeart/2005/8/layout/hList2" loCatId="relationship" qsTypeId="urn:microsoft.com/office/officeart/2005/8/quickstyle/simple1" qsCatId="simple" csTypeId="urn:microsoft.com/office/officeart/2005/8/colors/accent1_2" csCatId="accent1" phldr="1"/>
      <dgm:spPr/>
      <dgm:t>
        <a:bodyPr/>
        <a:lstStyle/>
        <a:p>
          <a:endParaRPr lang="zh-CN" altLang="en-US"/>
        </a:p>
      </dgm:t>
    </dgm:pt>
    <dgm:pt modelId="{14DE2230-2F52-4DEC-85FC-CEE024A6E64D}">
      <dgm:prSet phldrT="[文本]"/>
      <dgm:spPr/>
      <dgm:t>
        <a:bodyPr/>
        <a:lstStyle/>
        <a:p>
          <a:r>
            <a:rPr lang="zh-CN" altLang="en-US" dirty="0"/>
            <a:t>逻辑结构</a:t>
          </a:r>
        </a:p>
      </dgm:t>
    </dgm:pt>
    <dgm:pt modelId="{39E248F2-260A-4E73-A92C-9B542A5C1FD3}" type="parTrans" cxnId="{FB50F068-2924-4CC7-97B5-30BEBC3EAF8C}">
      <dgm:prSet/>
      <dgm:spPr/>
      <dgm:t>
        <a:bodyPr/>
        <a:lstStyle/>
        <a:p>
          <a:endParaRPr lang="zh-CN" altLang="en-US"/>
        </a:p>
      </dgm:t>
    </dgm:pt>
    <dgm:pt modelId="{4E467DC4-9AA8-472A-B71E-78C8E53EA63E}" type="sibTrans" cxnId="{FB50F068-2924-4CC7-97B5-30BEBC3EAF8C}">
      <dgm:prSet/>
      <dgm:spPr/>
      <dgm:t>
        <a:bodyPr/>
        <a:lstStyle/>
        <a:p>
          <a:endParaRPr lang="zh-CN" altLang="en-US"/>
        </a:p>
      </dgm:t>
    </dgm:pt>
    <dgm:pt modelId="{EBF96F09-9751-472C-8534-049B2AF61018}">
      <dgm:prSet phldrT="[文本]"/>
      <dgm:spPr/>
      <dgm:t>
        <a:bodyPr/>
        <a:lstStyle/>
        <a:p>
          <a:r>
            <a:rPr lang="zh-CN" altLang="en-US" dirty="0"/>
            <a:t>集合</a:t>
          </a:r>
        </a:p>
      </dgm:t>
    </dgm:pt>
    <dgm:pt modelId="{19E3673A-2226-4783-B648-B6D06975E601}" type="parTrans" cxnId="{38163FCB-9427-4469-9AEF-7A22B58801B8}">
      <dgm:prSet/>
      <dgm:spPr/>
      <dgm:t>
        <a:bodyPr/>
        <a:lstStyle/>
        <a:p>
          <a:endParaRPr lang="zh-CN" altLang="en-US"/>
        </a:p>
      </dgm:t>
    </dgm:pt>
    <dgm:pt modelId="{12F393E5-722B-485A-B8CE-3C8F692F3FCF}" type="sibTrans" cxnId="{38163FCB-9427-4469-9AEF-7A22B58801B8}">
      <dgm:prSet/>
      <dgm:spPr/>
      <dgm:t>
        <a:bodyPr/>
        <a:lstStyle/>
        <a:p>
          <a:endParaRPr lang="zh-CN" altLang="en-US"/>
        </a:p>
      </dgm:t>
    </dgm:pt>
    <dgm:pt modelId="{58550753-885F-4D04-BB13-30CE95D21335}">
      <dgm:prSet phldrT="[文本]"/>
      <dgm:spPr/>
      <dgm:t>
        <a:bodyPr/>
        <a:lstStyle/>
        <a:p>
          <a:r>
            <a:rPr lang="zh-CN" altLang="en-US" dirty="0"/>
            <a:t>线性结构</a:t>
          </a:r>
        </a:p>
      </dgm:t>
    </dgm:pt>
    <dgm:pt modelId="{C3B9D0EA-2963-41BC-9517-FF0C24FA68E3}" type="parTrans" cxnId="{AA7C9748-E588-4213-BA99-FC8034126EEF}">
      <dgm:prSet/>
      <dgm:spPr/>
      <dgm:t>
        <a:bodyPr/>
        <a:lstStyle/>
        <a:p>
          <a:endParaRPr lang="zh-CN" altLang="en-US"/>
        </a:p>
      </dgm:t>
    </dgm:pt>
    <dgm:pt modelId="{CC7A7FDE-049C-4E71-98CE-672446A69928}" type="sibTrans" cxnId="{AA7C9748-E588-4213-BA99-FC8034126EEF}">
      <dgm:prSet/>
      <dgm:spPr/>
      <dgm:t>
        <a:bodyPr/>
        <a:lstStyle/>
        <a:p>
          <a:endParaRPr lang="zh-CN" altLang="en-US"/>
        </a:p>
      </dgm:t>
    </dgm:pt>
    <dgm:pt modelId="{BAF18CD4-3B07-4937-BFE5-6116B815C6A7}">
      <dgm:prSet phldrT="[文本]"/>
      <dgm:spPr/>
      <dgm:t>
        <a:bodyPr/>
        <a:lstStyle/>
        <a:p>
          <a:r>
            <a:rPr lang="zh-CN" altLang="en-US" dirty="0"/>
            <a:t>物理结构</a:t>
          </a:r>
        </a:p>
      </dgm:t>
    </dgm:pt>
    <dgm:pt modelId="{B2C25571-A1FB-4F7F-948A-CD1B02D01E76}" type="parTrans" cxnId="{27352C11-E0C2-4D19-9DA8-53B86BD91E42}">
      <dgm:prSet/>
      <dgm:spPr/>
      <dgm:t>
        <a:bodyPr/>
        <a:lstStyle/>
        <a:p>
          <a:endParaRPr lang="zh-CN" altLang="en-US"/>
        </a:p>
      </dgm:t>
    </dgm:pt>
    <dgm:pt modelId="{59ED7F4A-593B-4331-B9EB-227440D8E059}" type="sibTrans" cxnId="{27352C11-E0C2-4D19-9DA8-53B86BD91E42}">
      <dgm:prSet/>
      <dgm:spPr/>
      <dgm:t>
        <a:bodyPr/>
        <a:lstStyle/>
        <a:p>
          <a:endParaRPr lang="zh-CN" altLang="en-US"/>
        </a:p>
      </dgm:t>
    </dgm:pt>
    <dgm:pt modelId="{2DABCC42-BC65-4469-B960-F83E20394385}">
      <dgm:prSet phldrT="[文本]"/>
      <dgm:spPr/>
      <dgm:t>
        <a:bodyPr/>
        <a:lstStyle/>
        <a:p>
          <a:r>
            <a:rPr lang="zh-CN" altLang="en-US" dirty="0"/>
            <a:t>数据元素的机内表示</a:t>
          </a:r>
        </a:p>
      </dgm:t>
    </dgm:pt>
    <dgm:pt modelId="{A4A29A76-E9F3-45ED-BF4B-97902EC98B90}" type="parTrans" cxnId="{D62FD910-066A-4CE3-A72F-36B24C64F0E6}">
      <dgm:prSet/>
      <dgm:spPr/>
      <dgm:t>
        <a:bodyPr/>
        <a:lstStyle/>
        <a:p>
          <a:endParaRPr lang="zh-CN" altLang="en-US"/>
        </a:p>
      </dgm:t>
    </dgm:pt>
    <dgm:pt modelId="{9B7964F3-6F08-4B2D-8947-0336C184E6DF}" type="sibTrans" cxnId="{D62FD910-066A-4CE3-A72F-36B24C64F0E6}">
      <dgm:prSet/>
      <dgm:spPr/>
      <dgm:t>
        <a:bodyPr/>
        <a:lstStyle/>
        <a:p>
          <a:endParaRPr lang="zh-CN" altLang="en-US"/>
        </a:p>
      </dgm:t>
    </dgm:pt>
    <dgm:pt modelId="{3704BD07-8C39-4D68-8B8C-1F61BD72D997}">
      <dgm:prSet phldrT="[文本]"/>
      <dgm:spPr/>
      <dgm:t>
        <a:bodyPr/>
        <a:lstStyle/>
        <a:p>
          <a:r>
            <a:rPr lang="zh-CN" altLang="en-US" dirty="0"/>
            <a:t>关系的机内表示</a:t>
          </a:r>
        </a:p>
      </dgm:t>
    </dgm:pt>
    <dgm:pt modelId="{51CD3AE8-3246-4AD9-B0D7-51E38396866A}" type="parTrans" cxnId="{29C8BB11-105C-4819-991A-1FFDA418DC23}">
      <dgm:prSet/>
      <dgm:spPr/>
      <dgm:t>
        <a:bodyPr/>
        <a:lstStyle/>
        <a:p>
          <a:endParaRPr lang="zh-CN" altLang="en-US"/>
        </a:p>
      </dgm:t>
    </dgm:pt>
    <dgm:pt modelId="{755A65B5-FC79-4F1F-925E-A3B40117A5CC}" type="sibTrans" cxnId="{29C8BB11-105C-4819-991A-1FFDA418DC23}">
      <dgm:prSet/>
      <dgm:spPr/>
      <dgm:t>
        <a:bodyPr/>
        <a:lstStyle/>
        <a:p>
          <a:endParaRPr lang="zh-CN" altLang="en-US"/>
        </a:p>
      </dgm:t>
    </dgm:pt>
    <dgm:pt modelId="{AC89298D-A29E-4C8F-B307-1DB1B33E35B7}">
      <dgm:prSet phldrT="[文本]"/>
      <dgm:spPr/>
      <dgm:t>
        <a:bodyPr/>
        <a:lstStyle/>
        <a:p>
          <a:r>
            <a:rPr lang="zh-CN" altLang="en-US" dirty="0"/>
            <a:t>树形结构</a:t>
          </a:r>
        </a:p>
      </dgm:t>
    </dgm:pt>
    <dgm:pt modelId="{ADCD73B2-2889-48F8-A19E-FA774FF5B5F2}" type="parTrans" cxnId="{54B2E5DD-BB9A-4D5C-BB26-081142F7E399}">
      <dgm:prSet/>
      <dgm:spPr/>
      <dgm:t>
        <a:bodyPr/>
        <a:lstStyle/>
        <a:p>
          <a:endParaRPr lang="zh-CN" altLang="en-US"/>
        </a:p>
      </dgm:t>
    </dgm:pt>
    <dgm:pt modelId="{AA7FC4CB-C571-42A2-8B41-96EAC56CF0F8}" type="sibTrans" cxnId="{54B2E5DD-BB9A-4D5C-BB26-081142F7E399}">
      <dgm:prSet/>
      <dgm:spPr/>
      <dgm:t>
        <a:bodyPr/>
        <a:lstStyle/>
        <a:p>
          <a:endParaRPr lang="zh-CN" altLang="en-US"/>
        </a:p>
      </dgm:t>
    </dgm:pt>
    <dgm:pt modelId="{DF9FE420-2658-4FEB-8E1E-7CD3404DA306}">
      <dgm:prSet phldrT="[文本]"/>
      <dgm:spPr/>
      <dgm:t>
        <a:bodyPr/>
        <a:lstStyle/>
        <a:p>
          <a:r>
            <a:rPr lang="zh-CN" altLang="en-US" dirty="0"/>
            <a:t>图形结构</a:t>
          </a:r>
        </a:p>
      </dgm:t>
    </dgm:pt>
    <dgm:pt modelId="{1A5B7037-84EC-4FDE-AD81-2C85957713B2}" type="parTrans" cxnId="{8F622130-4487-4A92-B551-35323901E48D}">
      <dgm:prSet/>
      <dgm:spPr/>
      <dgm:t>
        <a:bodyPr/>
        <a:lstStyle/>
        <a:p>
          <a:endParaRPr lang="zh-CN" altLang="en-US"/>
        </a:p>
      </dgm:t>
    </dgm:pt>
    <dgm:pt modelId="{B3F0C97A-009D-4A89-871B-E8BCB4E6A66A}" type="sibTrans" cxnId="{8F622130-4487-4A92-B551-35323901E48D}">
      <dgm:prSet/>
      <dgm:spPr/>
      <dgm:t>
        <a:bodyPr/>
        <a:lstStyle/>
        <a:p>
          <a:endParaRPr lang="zh-CN" altLang="en-US"/>
        </a:p>
      </dgm:t>
    </dgm:pt>
    <dgm:pt modelId="{593DE0E0-9F96-4D34-AF59-E151E34D6374}">
      <dgm:prSet phldrT="[文本]"/>
      <dgm:spPr/>
      <dgm:t>
        <a:bodyPr/>
        <a:lstStyle/>
        <a:p>
          <a:r>
            <a:rPr lang="zh-CN" altLang="en-US" dirty="0"/>
            <a:t>顺序映像</a:t>
          </a:r>
        </a:p>
      </dgm:t>
    </dgm:pt>
    <dgm:pt modelId="{EA141E56-3C42-4FFD-A433-940141848E60}" type="parTrans" cxnId="{12C01A43-0A7F-46FE-833A-972207309EEE}">
      <dgm:prSet/>
      <dgm:spPr/>
      <dgm:t>
        <a:bodyPr/>
        <a:lstStyle/>
        <a:p>
          <a:endParaRPr lang="zh-CN" altLang="en-US"/>
        </a:p>
      </dgm:t>
    </dgm:pt>
    <dgm:pt modelId="{A8E7E566-D82B-470C-979C-2968396EEF49}" type="sibTrans" cxnId="{12C01A43-0A7F-46FE-833A-972207309EEE}">
      <dgm:prSet/>
      <dgm:spPr/>
      <dgm:t>
        <a:bodyPr/>
        <a:lstStyle/>
        <a:p>
          <a:endParaRPr lang="zh-CN" altLang="en-US"/>
        </a:p>
      </dgm:t>
    </dgm:pt>
    <dgm:pt modelId="{AA1BE499-B768-43B1-9258-9326683BC888}">
      <dgm:prSet phldrT="[文本]"/>
      <dgm:spPr/>
      <dgm:t>
        <a:bodyPr/>
        <a:lstStyle/>
        <a:p>
          <a:r>
            <a:rPr lang="zh-CN" altLang="en-US" dirty="0"/>
            <a:t>非顺序映像</a:t>
          </a:r>
        </a:p>
      </dgm:t>
    </dgm:pt>
    <dgm:pt modelId="{6E08FD5E-89F1-4485-9A03-5C64518D997C}" type="parTrans" cxnId="{67F2A6BA-4085-483E-B70E-60AF70BE9B73}">
      <dgm:prSet/>
      <dgm:spPr/>
      <dgm:t>
        <a:bodyPr/>
        <a:lstStyle/>
        <a:p>
          <a:endParaRPr lang="zh-CN" altLang="en-US"/>
        </a:p>
      </dgm:t>
    </dgm:pt>
    <dgm:pt modelId="{CCAC521E-A5C6-48AF-AB1E-46BDF806EF9F}" type="sibTrans" cxnId="{67F2A6BA-4085-483E-B70E-60AF70BE9B73}">
      <dgm:prSet/>
      <dgm:spPr/>
      <dgm:t>
        <a:bodyPr/>
        <a:lstStyle/>
        <a:p>
          <a:endParaRPr lang="zh-CN" altLang="en-US"/>
        </a:p>
      </dgm:t>
    </dgm:pt>
    <dgm:pt modelId="{A02A26EA-1D95-4451-B46E-452B84671DFE}" type="pres">
      <dgm:prSet presAssocID="{4CC90007-2221-43EC-BF84-4D9DE6D43588}" presName="linearFlow" presStyleCnt="0">
        <dgm:presLayoutVars>
          <dgm:dir/>
          <dgm:animLvl val="lvl"/>
          <dgm:resizeHandles/>
        </dgm:presLayoutVars>
      </dgm:prSet>
      <dgm:spPr/>
    </dgm:pt>
    <dgm:pt modelId="{B2C73C7B-D427-4E95-AB9A-83747E344DA9}" type="pres">
      <dgm:prSet presAssocID="{14DE2230-2F52-4DEC-85FC-CEE024A6E64D}" presName="compositeNode" presStyleCnt="0">
        <dgm:presLayoutVars>
          <dgm:bulletEnabled val="1"/>
        </dgm:presLayoutVars>
      </dgm:prSet>
      <dgm:spPr/>
    </dgm:pt>
    <dgm:pt modelId="{321E2C36-4C2F-479E-AE27-80D216A4308F}" type="pres">
      <dgm:prSet presAssocID="{14DE2230-2F52-4DEC-85FC-CEE024A6E64D}" presName="image" presStyleLbl="fgImgPlace1" presStyleIdx="0" presStyleCnt="2"/>
      <dgm:spPr>
        <a:blipFill>
          <a:blip xmlns:r="http://schemas.openxmlformats.org/officeDocument/2006/relationships" r:embed="rId1" cstate="screen">
            <a:extLst>
              <a:ext uri="{28A0092B-C50C-407E-A947-70E740481C1C}">
                <a14:useLocalDpi xmlns:a14="http://schemas.microsoft.com/office/drawing/2010/main"/>
              </a:ext>
              <a:ext uri="{837473B0-CC2E-450A-ABE3-18F120FF3D39}">
                <a1611:picAttrSrcUrl xmlns:a1611="http://schemas.microsoft.com/office/drawing/2016/11/main" r:id="rId2"/>
              </a:ext>
            </a:extLst>
          </a:blip>
          <a:srcRect/>
          <a:stretch>
            <a:fillRect/>
          </a:stretch>
        </a:blipFill>
      </dgm:spPr>
    </dgm:pt>
    <dgm:pt modelId="{7CEAE5CF-6EF6-47A6-9A4E-936FE6BF0A2D}" type="pres">
      <dgm:prSet presAssocID="{14DE2230-2F52-4DEC-85FC-CEE024A6E64D}" presName="childNode" presStyleLbl="node1" presStyleIdx="0" presStyleCnt="2">
        <dgm:presLayoutVars>
          <dgm:bulletEnabled val="1"/>
        </dgm:presLayoutVars>
      </dgm:prSet>
      <dgm:spPr/>
    </dgm:pt>
    <dgm:pt modelId="{68308A4C-A8E7-48DC-8A1C-0AA371F98577}" type="pres">
      <dgm:prSet presAssocID="{14DE2230-2F52-4DEC-85FC-CEE024A6E64D}" presName="parentNode" presStyleLbl="revTx" presStyleIdx="0" presStyleCnt="2">
        <dgm:presLayoutVars>
          <dgm:chMax val="0"/>
          <dgm:bulletEnabled val="1"/>
        </dgm:presLayoutVars>
      </dgm:prSet>
      <dgm:spPr/>
    </dgm:pt>
    <dgm:pt modelId="{BF8F0B4D-7481-4140-BC2C-3B92CB745356}" type="pres">
      <dgm:prSet presAssocID="{4E467DC4-9AA8-472A-B71E-78C8E53EA63E}" presName="sibTrans" presStyleCnt="0"/>
      <dgm:spPr/>
    </dgm:pt>
    <dgm:pt modelId="{FF4314A9-262D-4F41-B282-2A75E41F1C34}" type="pres">
      <dgm:prSet presAssocID="{BAF18CD4-3B07-4937-BFE5-6116B815C6A7}" presName="compositeNode" presStyleCnt="0">
        <dgm:presLayoutVars>
          <dgm:bulletEnabled val="1"/>
        </dgm:presLayoutVars>
      </dgm:prSet>
      <dgm:spPr/>
    </dgm:pt>
    <dgm:pt modelId="{FDBE7696-46D5-47EF-BBE1-12DD5AF1F3F6}" type="pres">
      <dgm:prSet presAssocID="{BAF18CD4-3B07-4937-BFE5-6116B815C6A7}" presName="image" presStyleLbl="fgImgPlace1" presStyleIdx="1" presStyleCnt="2"/>
      <dgm:spPr>
        <a:blipFill>
          <a:blip xmlns:r="http://schemas.openxmlformats.org/officeDocument/2006/relationships" r:embed="rId3" cstate="screen">
            <a:extLst>
              <a:ext uri="{28A0092B-C50C-407E-A947-70E740481C1C}">
                <a14:useLocalDpi xmlns:a14="http://schemas.microsoft.com/office/drawing/2010/main"/>
              </a:ext>
              <a:ext uri="{837473B0-CC2E-450A-ABE3-18F120FF3D39}">
                <a1611:picAttrSrcUrl xmlns:a1611="http://schemas.microsoft.com/office/drawing/2016/11/main" r:id="rId4"/>
              </a:ext>
            </a:extLst>
          </a:blip>
          <a:srcRect/>
          <a:stretch>
            <a:fillRect/>
          </a:stretch>
        </a:blipFill>
      </dgm:spPr>
    </dgm:pt>
    <dgm:pt modelId="{6843BA4D-4AAB-4BF9-A249-707C52D6304E}" type="pres">
      <dgm:prSet presAssocID="{BAF18CD4-3B07-4937-BFE5-6116B815C6A7}" presName="childNode" presStyleLbl="node1" presStyleIdx="1" presStyleCnt="2">
        <dgm:presLayoutVars>
          <dgm:bulletEnabled val="1"/>
        </dgm:presLayoutVars>
      </dgm:prSet>
      <dgm:spPr/>
    </dgm:pt>
    <dgm:pt modelId="{16657665-6767-490F-8D50-1A1398EE7CF6}" type="pres">
      <dgm:prSet presAssocID="{BAF18CD4-3B07-4937-BFE5-6116B815C6A7}" presName="parentNode" presStyleLbl="revTx" presStyleIdx="1" presStyleCnt="2">
        <dgm:presLayoutVars>
          <dgm:chMax val="0"/>
          <dgm:bulletEnabled val="1"/>
        </dgm:presLayoutVars>
      </dgm:prSet>
      <dgm:spPr/>
    </dgm:pt>
  </dgm:ptLst>
  <dgm:cxnLst>
    <dgm:cxn modelId="{73B13802-AE67-41B9-B358-C4E8DD6C5DC7}" type="presOf" srcId="{14DE2230-2F52-4DEC-85FC-CEE024A6E64D}" destId="{68308A4C-A8E7-48DC-8A1C-0AA371F98577}" srcOrd="0" destOrd="0" presId="urn:microsoft.com/office/officeart/2005/8/layout/hList2"/>
    <dgm:cxn modelId="{D62FD910-066A-4CE3-A72F-36B24C64F0E6}" srcId="{BAF18CD4-3B07-4937-BFE5-6116B815C6A7}" destId="{2DABCC42-BC65-4469-B960-F83E20394385}" srcOrd="0" destOrd="0" parTransId="{A4A29A76-E9F3-45ED-BF4B-97902EC98B90}" sibTransId="{9B7964F3-6F08-4B2D-8947-0336C184E6DF}"/>
    <dgm:cxn modelId="{27352C11-E0C2-4D19-9DA8-53B86BD91E42}" srcId="{4CC90007-2221-43EC-BF84-4D9DE6D43588}" destId="{BAF18CD4-3B07-4937-BFE5-6116B815C6A7}" srcOrd="1" destOrd="0" parTransId="{B2C25571-A1FB-4F7F-948A-CD1B02D01E76}" sibTransId="{59ED7F4A-593B-4331-B9EB-227440D8E059}"/>
    <dgm:cxn modelId="{29C8BB11-105C-4819-991A-1FFDA418DC23}" srcId="{BAF18CD4-3B07-4937-BFE5-6116B815C6A7}" destId="{3704BD07-8C39-4D68-8B8C-1F61BD72D997}" srcOrd="1" destOrd="0" parTransId="{51CD3AE8-3246-4AD9-B0D7-51E38396866A}" sibTransId="{755A65B5-FC79-4F1F-925E-A3B40117A5CC}"/>
    <dgm:cxn modelId="{8F622130-4487-4A92-B551-35323901E48D}" srcId="{14DE2230-2F52-4DEC-85FC-CEE024A6E64D}" destId="{DF9FE420-2658-4FEB-8E1E-7CD3404DA306}" srcOrd="3" destOrd="0" parTransId="{1A5B7037-84EC-4FDE-AD81-2C85957713B2}" sibTransId="{B3F0C97A-009D-4A89-871B-E8BCB4E6A66A}"/>
    <dgm:cxn modelId="{D0DC0D3B-DF10-4D4D-B02C-00C937A42738}" type="presOf" srcId="{593DE0E0-9F96-4D34-AF59-E151E34D6374}" destId="{6843BA4D-4AAB-4BF9-A249-707C52D6304E}" srcOrd="0" destOrd="2" presId="urn:microsoft.com/office/officeart/2005/8/layout/hList2"/>
    <dgm:cxn modelId="{12C01A43-0A7F-46FE-833A-972207309EEE}" srcId="{3704BD07-8C39-4D68-8B8C-1F61BD72D997}" destId="{593DE0E0-9F96-4D34-AF59-E151E34D6374}" srcOrd="0" destOrd="0" parTransId="{EA141E56-3C42-4FFD-A433-940141848E60}" sibTransId="{A8E7E566-D82B-470C-979C-2968396EEF49}"/>
    <dgm:cxn modelId="{AA7C9748-E588-4213-BA99-FC8034126EEF}" srcId="{14DE2230-2F52-4DEC-85FC-CEE024A6E64D}" destId="{58550753-885F-4D04-BB13-30CE95D21335}" srcOrd="1" destOrd="0" parTransId="{C3B9D0EA-2963-41BC-9517-FF0C24FA68E3}" sibTransId="{CC7A7FDE-049C-4E71-98CE-672446A69928}"/>
    <dgm:cxn modelId="{FB50F068-2924-4CC7-97B5-30BEBC3EAF8C}" srcId="{4CC90007-2221-43EC-BF84-4D9DE6D43588}" destId="{14DE2230-2F52-4DEC-85FC-CEE024A6E64D}" srcOrd="0" destOrd="0" parTransId="{39E248F2-260A-4E73-A92C-9B542A5C1FD3}" sibTransId="{4E467DC4-9AA8-472A-B71E-78C8E53EA63E}"/>
    <dgm:cxn modelId="{2DA47184-59A9-4AEA-A762-5DC56C2255B7}" type="presOf" srcId="{AA1BE499-B768-43B1-9258-9326683BC888}" destId="{6843BA4D-4AAB-4BF9-A249-707C52D6304E}" srcOrd="0" destOrd="3" presId="urn:microsoft.com/office/officeart/2005/8/layout/hList2"/>
    <dgm:cxn modelId="{67F2A6BA-4085-483E-B70E-60AF70BE9B73}" srcId="{3704BD07-8C39-4D68-8B8C-1F61BD72D997}" destId="{AA1BE499-B768-43B1-9258-9326683BC888}" srcOrd="1" destOrd="0" parTransId="{6E08FD5E-89F1-4485-9A03-5C64518D997C}" sibTransId="{CCAC521E-A5C6-48AF-AB1E-46BDF806EF9F}"/>
    <dgm:cxn modelId="{D8DC29BC-1E00-4E23-BB76-1D29911F2E07}" type="presOf" srcId="{AC89298D-A29E-4C8F-B307-1DB1B33E35B7}" destId="{7CEAE5CF-6EF6-47A6-9A4E-936FE6BF0A2D}" srcOrd="0" destOrd="2" presId="urn:microsoft.com/office/officeart/2005/8/layout/hList2"/>
    <dgm:cxn modelId="{2A288EBD-F4FD-4BC1-B749-69AF640866E8}" type="presOf" srcId="{DF9FE420-2658-4FEB-8E1E-7CD3404DA306}" destId="{7CEAE5CF-6EF6-47A6-9A4E-936FE6BF0A2D}" srcOrd="0" destOrd="3" presId="urn:microsoft.com/office/officeart/2005/8/layout/hList2"/>
    <dgm:cxn modelId="{A4A9B1C3-9B70-4107-AC0D-3771C9CB139D}" type="presOf" srcId="{4CC90007-2221-43EC-BF84-4D9DE6D43588}" destId="{A02A26EA-1D95-4451-B46E-452B84671DFE}" srcOrd="0" destOrd="0" presId="urn:microsoft.com/office/officeart/2005/8/layout/hList2"/>
    <dgm:cxn modelId="{19B99EC8-7230-4F10-A842-24A1B1E64E97}" type="presOf" srcId="{BAF18CD4-3B07-4937-BFE5-6116B815C6A7}" destId="{16657665-6767-490F-8D50-1A1398EE7CF6}" srcOrd="0" destOrd="0" presId="urn:microsoft.com/office/officeart/2005/8/layout/hList2"/>
    <dgm:cxn modelId="{38163FCB-9427-4469-9AEF-7A22B58801B8}" srcId="{14DE2230-2F52-4DEC-85FC-CEE024A6E64D}" destId="{EBF96F09-9751-472C-8534-049B2AF61018}" srcOrd="0" destOrd="0" parTransId="{19E3673A-2226-4783-B648-B6D06975E601}" sibTransId="{12F393E5-722B-485A-B8CE-3C8F692F3FCF}"/>
    <dgm:cxn modelId="{DA48DFCC-DCB5-44E1-9F11-D483536D1706}" type="presOf" srcId="{EBF96F09-9751-472C-8534-049B2AF61018}" destId="{7CEAE5CF-6EF6-47A6-9A4E-936FE6BF0A2D}" srcOrd="0" destOrd="0" presId="urn:microsoft.com/office/officeart/2005/8/layout/hList2"/>
    <dgm:cxn modelId="{54B2E5DD-BB9A-4D5C-BB26-081142F7E399}" srcId="{14DE2230-2F52-4DEC-85FC-CEE024A6E64D}" destId="{AC89298D-A29E-4C8F-B307-1DB1B33E35B7}" srcOrd="2" destOrd="0" parTransId="{ADCD73B2-2889-48F8-A19E-FA774FF5B5F2}" sibTransId="{AA7FC4CB-C571-42A2-8B41-96EAC56CF0F8}"/>
    <dgm:cxn modelId="{338DBFE6-1CD0-46DC-BA41-39BC9CCF3E61}" type="presOf" srcId="{3704BD07-8C39-4D68-8B8C-1F61BD72D997}" destId="{6843BA4D-4AAB-4BF9-A249-707C52D6304E}" srcOrd="0" destOrd="1" presId="urn:microsoft.com/office/officeart/2005/8/layout/hList2"/>
    <dgm:cxn modelId="{F6B862EE-3394-4019-8FA9-2881B503D95A}" type="presOf" srcId="{58550753-885F-4D04-BB13-30CE95D21335}" destId="{7CEAE5CF-6EF6-47A6-9A4E-936FE6BF0A2D}" srcOrd="0" destOrd="1" presId="urn:microsoft.com/office/officeart/2005/8/layout/hList2"/>
    <dgm:cxn modelId="{3A9649FA-6FAC-4CF9-9098-ABF75CC25A6A}" type="presOf" srcId="{2DABCC42-BC65-4469-B960-F83E20394385}" destId="{6843BA4D-4AAB-4BF9-A249-707C52D6304E}" srcOrd="0" destOrd="0" presId="urn:microsoft.com/office/officeart/2005/8/layout/hList2"/>
    <dgm:cxn modelId="{DD71703E-5392-4C5E-9719-9A5646FEDDE7}" type="presParOf" srcId="{A02A26EA-1D95-4451-B46E-452B84671DFE}" destId="{B2C73C7B-D427-4E95-AB9A-83747E344DA9}" srcOrd="0" destOrd="0" presId="urn:microsoft.com/office/officeart/2005/8/layout/hList2"/>
    <dgm:cxn modelId="{194BA158-DC03-44DE-8CD8-E7AD7175EF79}" type="presParOf" srcId="{B2C73C7B-D427-4E95-AB9A-83747E344DA9}" destId="{321E2C36-4C2F-479E-AE27-80D216A4308F}" srcOrd="0" destOrd="0" presId="urn:microsoft.com/office/officeart/2005/8/layout/hList2"/>
    <dgm:cxn modelId="{702AC1AD-CC4B-4483-BDB2-4F8109BE3661}" type="presParOf" srcId="{B2C73C7B-D427-4E95-AB9A-83747E344DA9}" destId="{7CEAE5CF-6EF6-47A6-9A4E-936FE6BF0A2D}" srcOrd="1" destOrd="0" presId="urn:microsoft.com/office/officeart/2005/8/layout/hList2"/>
    <dgm:cxn modelId="{88522010-EB51-4049-8487-B11A2AC33329}" type="presParOf" srcId="{B2C73C7B-D427-4E95-AB9A-83747E344DA9}" destId="{68308A4C-A8E7-48DC-8A1C-0AA371F98577}" srcOrd="2" destOrd="0" presId="urn:microsoft.com/office/officeart/2005/8/layout/hList2"/>
    <dgm:cxn modelId="{D3408D79-1E4E-4E1A-AB96-093B7ECBB48C}" type="presParOf" srcId="{A02A26EA-1D95-4451-B46E-452B84671DFE}" destId="{BF8F0B4D-7481-4140-BC2C-3B92CB745356}" srcOrd="1" destOrd="0" presId="urn:microsoft.com/office/officeart/2005/8/layout/hList2"/>
    <dgm:cxn modelId="{51D6753D-40A1-4CCC-9D93-14B06CC57619}" type="presParOf" srcId="{A02A26EA-1D95-4451-B46E-452B84671DFE}" destId="{FF4314A9-262D-4F41-B282-2A75E41F1C34}" srcOrd="2" destOrd="0" presId="urn:microsoft.com/office/officeart/2005/8/layout/hList2"/>
    <dgm:cxn modelId="{67E5D12E-94FD-4FF4-9266-DF242186ECBC}" type="presParOf" srcId="{FF4314A9-262D-4F41-B282-2A75E41F1C34}" destId="{FDBE7696-46D5-47EF-BBE1-12DD5AF1F3F6}" srcOrd="0" destOrd="0" presId="urn:microsoft.com/office/officeart/2005/8/layout/hList2"/>
    <dgm:cxn modelId="{AFFBA56D-9D8C-4109-A30E-5D4C3FB1C6DB}" type="presParOf" srcId="{FF4314A9-262D-4F41-B282-2A75E41F1C34}" destId="{6843BA4D-4AAB-4BF9-A249-707C52D6304E}" srcOrd="1" destOrd="0" presId="urn:microsoft.com/office/officeart/2005/8/layout/hList2"/>
    <dgm:cxn modelId="{48A01F2A-67A0-43B2-AEAC-B06FFA4CD3B4}" type="presParOf" srcId="{FF4314A9-262D-4F41-B282-2A75E41F1C34}" destId="{16657665-6767-490F-8D50-1A1398EE7CF6}" srcOrd="2" destOrd="0" presId="urn:microsoft.com/office/officeart/2005/8/layout/h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4941FF6-BB24-444E-8709-F4EBAC95A65A}" type="doc">
      <dgm:prSet loTypeId="urn:microsoft.com/office/officeart/2005/8/layout/cycle6" loCatId="cycle" qsTypeId="urn:microsoft.com/office/officeart/2005/8/quickstyle/simple5" qsCatId="simple" csTypeId="urn:microsoft.com/office/officeart/2005/8/colors/accent1_2" csCatId="accent1" phldr="1"/>
      <dgm:spPr/>
      <dgm:t>
        <a:bodyPr/>
        <a:lstStyle/>
        <a:p>
          <a:endParaRPr lang="zh-CN" altLang="en-US"/>
        </a:p>
      </dgm:t>
    </dgm:pt>
    <dgm:pt modelId="{7109706C-290A-4CCA-A160-DBF784D86CA2}">
      <dgm:prSet phldrT="[文本]">
        <dgm:style>
          <a:lnRef idx="0">
            <a:schemeClr val="accent5"/>
          </a:lnRef>
          <a:fillRef idx="3">
            <a:schemeClr val="accent5"/>
          </a:fillRef>
          <a:effectRef idx="3">
            <a:schemeClr val="accent5"/>
          </a:effectRef>
          <a:fontRef idx="minor">
            <a:schemeClr val="lt1"/>
          </a:fontRef>
        </dgm:style>
      </dgm:prSet>
      <dgm:spPr/>
      <dgm:t>
        <a:bodyPr/>
        <a:lstStyle/>
        <a:p>
          <a:r>
            <a:rPr lang="zh-CN" altLang="en-US" dirty="0"/>
            <a:t>信号</a:t>
          </a:r>
        </a:p>
      </dgm:t>
    </dgm:pt>
    <dgm:pt modelId="{9CBB40C3-6349-4DE8-BB36-7B99F13AB2C8}" type="parTrans" cxnId="{362D8CC6-D753-4E83-95D8-CE2315CA77B4}">
      <dgm:prSet/>
      <dgm:spPr/>
      <dgm:t>
        <a:bodyPr/>
        <a:lstStyle/>
        <a:p>
          <a:endParaRPr lang="zh-CN" altLang="en-US"/>
        </a:p>
      </dgm:t>
    </dgm:pt>
    <dgm:pt modelId="{41FEAEC6-B41B-4C81-8C3A-853416A40179}" type="sibTrans" cxnId="{362D8CC6-D753-4E83-95D8-CE2315CA77B4}">
      <dgm:prSet/>
      <dgm:spPr/>
      <dgm:t>
        <a:bodyPr/>
        <a:lstStyle/>
        <a:p>
          <a:endParaRPr lang="zh-CN" altLang="en-US"/>
        </a:p>
      </dgm:t>
    </dgm:pt>
    <dgm:pt modelId="{2D7BFE45-83A1-4563-BAE2-542AE43F6790}">
      <dgm:prSet phldrT="[文本]"/>
      <dgm:spPr/>
      <dgm:t>
        <a:bodyPr/>
        <a:lstStyle/>
        <a:p>
          <a:r>
            <a:rPr lang="zh-CN" altLang="en-US" dirty="0"/>
            <a:t>数据</a:t>
          </a:r>
        </a:p>
      </dgm:t>
    </dgm:pt>
    <dgm:pt modelId="{B1936131-6E85-477B-B44E-3D6BBCED7C0A}" type="parTrans" cxnId="{6A4A4101-2947-4683-BCE6-D1200533B19F}">
      <dgm:prSet/>
      <dgm:spPr/>
      <dgm:t>
        <a:bodyPr/>
        <a:lstStyle/>
        <a:p>
          <a:endParaRPr lang="zh-CN" altLang="en-US"/>
        </a:p>
      </dgm:t>
    </dgm:pt>
    <dgm:pt modelId="{B36EB457-558F-4F68-82C8-02E0457C0A2F}" type="sibTrans" cxnId="{6A4A4101-2947-4683-BCE6-D1200533B19F}">
      <dgm:prSet/>
      <dgm:spPr/>
      <dgm:t>
        <a:bodyPr/>
        <a:lstStyle/>
        <a:p>
          <a:endParaRPr lang="zh-CN" altLang="en-US"/>
        </a:p>
      </dgm:t>
    </dgm:pt>
    <dgm:pt modelId="{DB41DD4B-76BC-47E0-AE0C-5DBB1D03DFC9}">
      <dgm:prSet phldrT="[文本]"/>
      <dgm:spPr/>
      <dgm:t>
        <a:bodyPr/>
        <a:lstStyle/>
        <a:p>
          <a:r>
            <a:rPr lang="zh-CN" altLang="en-US" dirty="0"/>
            <a:t>信息</a:t>
          </a:r>
        </a:p>
      </dgm:t>
    </dgm:pt>
    <dgm:pt modelId="{449DDDB4-47C4-4261-A35B-5FCF9EBC9292}" type="parTrans" cxnId="{AB109CFE-5CCE-46B9-8700-4152A682F353}">
      <dgm:prSet/>
      <dgm:spPr/>
      <dgm:t>
        <a:bodyPr/>
        <a:lstStyle/>
        <a:p>
          <a:endParaRPr lang="zh-CN" altLang="en-US"/>
        </a:p>
      </dgm:t>
    </dgm:pt>
    <dgm:pt modelId="{46595B8B-95AB-4F0B-9E13-8ED55DE73408}" type="sibTrans" cxnId="{AB109CFE-5CCE-46B9-8700-4152A682F353}">
      <dgm:prSet/>
      <dgm:spPr/>
      <dgm:t>
        <a:bodyPr/>
        <a:lstStyle/>
        <a:p>
          <a:endParaRPr lang="zh-CN" altLang="en-US"/>
        </a:p>
      </dgm:t>
    </dgm:pt>
    <dgm:pt modelId="{A6839930-D4BA-49F9-AD7D-4DC542BF6A44}">
      <dgm:prSet phldrT="[文本]"/>
      <dgm:spPr/>
      <dgm:t>
        <a:bodyPr/>
        <a:lstStyle/>
        <a:p>
          <a:r>
            <a:rPr lang="zh-CN" altLang="en-US" dirty="0"/>
            <a:t>知识</a:t>
          </a:r>
        </a:p>
      </dgm:t>
    </dgm:pt>
    <dgm:pt modelId="{5C2E0333-B152-439B-B73E-57418E4B1612}" type="parTrans" cxnId="{5ED40072-0341-4448-947F-92368E334345}">
      <dgm:prSet/>
      <dgm:spPr/>
      <dgm:t>
        <a:bodyPr/>
        <a:lstStyle/>
        <a:p>
          <a:endParaRPr lang="zh-CN" altLang="en-US"/>
        </a:p>
      </dgm:t>
    </dgm:pt>
    <dgm:pt modelId="{5DBCA23D-B73B-4932-B004-0E26F23EEFCC}" type="sibTrans" cxnId="{5ED40072-0341-4448-947F-92368E334345}">
      <dgm:prSet/>
      <dgm:spPr/>
      <dgm:t>
        <a:bodyPr/>
        <a:lstStyle/>
        <a:p>
          <a:endParaRPr lang="zh-CN" altLang="en-US"/>
        </a:p>
      </dgm:t>
    </dgm:pt>
    <dgm:pt modelId="{3C94B00F-F734-4CA5-92E0-CD1C967DF65A}" type="pres">
      <dgm:prSet presAssocID="{84941FF6-BB24-444E-8709-F4EBAC95A65A}" presName="cycle" presStyleCnt="0">
        <dgm:presLayoutVars>
          <dgm:dir/>
          <dgm:resizeHandles val="exact"/>
        </dgm:presLayoutVars>
      </dgm:prSet>
      <dgm:spPr/>
    </dgm:pt>
    <dgm:pt modelId="{97892411-569C-4FF8-BDBD-8D3DD4927DF3}" type="pres">
      <dgm:prSet presAssocID="{7109706C-290A-4CCA-A160-DBF784D86CA2}" presName="node" presStyleLbl="node1" presStyleIdx="0" presStyleCnt="4">
        <dgm:presLayoutVars>
          <dgm:bulletEnabled val="1"/>
        </dgm:presLayoutVars>
      </dgm:prSet>
      <dgm:spPr/>
    </dgm:pt>
    <dgm:pt modelId="{A4A9A2E7-77B0-4CA9-B5A9-B8604570612F}" type="pres">
      <dgm:prSet presAssocID="{7109706C-290A-4CCA-A160-DBF784D86CA2}" presName="spNode" presStyleCnt="0"/>
      <dgm:spPr/>
    </dgm:pt>
    <dgm:pt modelId="{A9637F02-A635-4C97-83D8-B88B4849EA8C}" type="pres">
      <dgm:prSet presAssocID="{41FEAEC6-B41B-4C81-8C3A-853416A40179}" presName="sibTrans" presStyleLbl="sibTrans1D1" presStyleIdx="0" presStyleCnt="4"/>
      <dgm:spPr/>
    </dgm:pt>
    <dgm:pt modelId="{41849970-8ABC-41AF-B996-F7C6E54AE951}" type="pres">
      <dgm:prSet presAssocID="{2D7BFE45-83A1-4563-BAE2-542AE43F6790}" presName="node" presStyleLbl="node1" presStyleIdx="1" presStyleCnt="4">
        <dgm:presLayoutVars>
          <dgm:bulletEnabled val="1"/>
        </dgm:presLayoutVars>
      </dgm:prSet>
      <dgm:spPr/>
    </dgm:pt>
    <dgm:pt modelId="{2E4C9B1E-E59E-448A-8744-0EF45106237B}" type="pres">
      <dgm:prSet presAssocID="{2D7BFE45-83A1-4563-BAE2-542AE43F6790}" presName="spNode" presStyleCnt="0"/>
      <dgm:spPr/>
    </dgm:pt>
    <dgm:pt modelId="{98D3A9D9-2CAC-469A-9937-0751DF5C4CE1}" type="pres">
      <dgm:prSet presAssocID="{B36EB457-558F-4F68-82C8-02E0457C0A2F}" presName="sibTrans" presStyleLbl="sibTrans1D1" presStyleIdx="1" presStyleCnt="4"/>
      <dgm:spPr/>
    </dgm:pt>
    <dgm:pt modelId="{2B8F270E-7659-4BD7-9D4E-E6D2319FE7C2}" type="pres">
      <dgm:prSet presAssocID="{DB41DD4B-76BC-47E0-AE0C-5DBB1D03DFC9}" presName="node" presStyleLbl="node1" presStyleIdx="2" presStyleCnt="4">
        <dgm:presLayoutVars>
          <dgm:bulletEnabled val="1"/>
        </dgm:presLayoutVars>
      </dgm:prSet>
      <dgm:spPr/>
    </dgm:pt>
    <dgm:pt modelId="{164AF907-E83C-4356-B68B-1434F8EF3E6B}" type="pres">
      <dgm:prSet presAssocID="{DB41DD4B-76BC-47E0-AE0C-5DBB1D03DFC9}" presName="spNode" presStyleCnt="0"/>
      <dgm:spPr/>
    </dgm:pt>
    <dgm:pt modelId="{51413BB8-C3D8-405F-91DB-26A2770B2754}" type="pres">
      <dgm:prSet presAssocID="{46595B8B-95AB-4F0B-9E13-8ED55DE73408}" presName="sibTrans" presStyleLbl="sibTrans1D1" presStyleIdx="2" presStyleCnt="4"/>
      <dgm:spPr/>
    </dgm:pt>
    <dgm:pt modelId="{DE9DDAA7-6DE3-4386-B040-2F919B120972}" type="pres">
      <dgm:prSet presAssocID="{A6839930-D4BA-49F9-AD7D-4DC542BF6A44}" presName="node" presStyleLbl="node1" presStyleIdx="3" presStyleCnt="4">
        <dgm:presLayoutVars>
          <dgm:bulletEnabled val="1"/>
        </dgm:presLayoutVars>
      </dgm:prSet>
      <dgm:spPr/>
    </dgm:pt>
    <dgm:pt modelId="{45FAEA9B-78CF-4BE0-B44D-E135CDC4AF91}" type="pres">
      <dgm:prSet presAssocID="{A6839930-D4BA-49F9-AD7D-4DC542BF6A44}" presName="spNode" presStyleCnt="0"/>
      <dgm:spPr/>
    </dgm:pt>
    <dgm:pt modelId="{CCDFE14C-0098-4326-84FC-870AC043FB4A}" type="pres">
      <dgm:prSet presAssocID="{5DBCA23D-B73B-4932-B004-0E26F23EEFCC}" presName="sibTrans" presStyleLbl="sibTrans1D1" presStyleIdx="3" presStyleCnt="4"/>
      <dgm:spPr/>
    </dgm:pt>
  </dgm:ptLst>
  <dgm:cxnLst>
    <dgm:cxn modelId="{6A4A4101-2947-4683-BCE6-D1200533B19F}" srcId="{84941FF6-BB24-444E-8709-F4EBAC95A65A}" destId="{2D7BFE45-83A1-4563-BAE2-542AE43F6790}" srcOrd="1" destOrd="0" parTransId="{B1936131-6E85-477B-B44E-3D6BBCED7C0A}" sibTransId="{B36EB457-558F-4F68-82C8-02E0457C0A2F}"/>
    <dgm:cxn modelId="{D95CE249-E0DC-4D2C-80EE-6704051272BD}" type="presOf" srcId="{DB41DD4B-76BC-47E0-AE0C-5DBB1D03DFC9}" destId="{2B8F270E-7659-4BD7-9D4E-E6D2319FE7C2}" srcOrd="0" destOrd="0" presId="urn:microsoft.com/office/officeart/2005/8/layout/cycle6"/>
    <dgm:cxn modelId="{33FDFC6E-3351-4DC8-A9E7-1213859494E0}" type="presOf" srcId="{84941FF6-BB24-444E-8709-F4EBAC95A65A}" destId="{3C94B00F-F734-4CA5-92E0-CD1C967DF65A}" srcOrd="0" destOrd="0" presId="urn:microsoft.com/office/officeart/2005/8/layout/cycle6"/>
    <dgm:cxn modelId="{5ED40072-0341-4448-947F-92368E334345}" srcId="{84941FF6-BB24-444E-8709-F4EBAC95A65A}" destId="{A6839930-D4BA-49F9-AD7D-4DC542BF6A44}" srcOrd="3" destOrd="0" parTransId="{5C2E0333-B152-439B-B73E-57418E4B1612}" sibTransId="{5DBCA23D-B73B-4932-B004-0E26F23EEFCC}"/>
    <dgm:cxn modelId="{82DEF78F-1A55-4CB0-A6D5-8C11E9A7D0D3}" type="presOf" srcId="{41FEAEC6-B41B-4C81-8C3A-853416A40179}" destId="{A9637F02-A635-4C97-83D8-B88B4849EA8C}" srcOrd="0" destOrd="0" presId="urn:microsoft.com/office/officeart/2005/8/layout/cycle6"/>
    <dgm:cxn modelId="{47DBB093-7646-47B0-95F0-DBABDFE130FC}" type="presOf" srcId="{46595B8B-95AB-4F0B-9E13-8ED55DE73408}" destId="{51413BB8-C3D8-405F-91DB-26A2770B2754}" srcOrd="0" destOrd="0" presId="urn:microsoft.com/office/officeart/2005/8/layout/cycle6"/>
    <dgm:cxn modelId="{81D3F097-724A-483C-A88A-320DBC1B31CA}" type="presOf" srcId="{7109706C-290A-4CCA-A160-DBF784D86CA2}" destId="{97892411-569C-4FF8-BDBD-8D3DD4927DF3}" srcOrd="0" destOrd="0" presId="urn:microsoft.com/office/officeart/2005/8/layout/cycle6"/>
    <dgm:cxn modelId="{3EAC6A9D-56AD-4F53-951D-DFFE871F42B1}" type="presOf" srcId="{B36EB457-558F-4F68-82C8-02E0457C0A2F}" destId="{98D3A9D9-2CAC-469A-9937-0751DF5C4CE1}" srcOrd="0" destOrd="0" presId="urn:microsoft.com/office/officeart/2005/8/layout/cycle6"/>
    <dgm:cxn modelId="{2473039E-9856-4884-9468-EBA7AB27C378}" type="presOf" srcId="{A6839930-D4BA-49F9-AD7D-4DC542BF6A44}" destId="{DE9DDAA7-6DE3-4386-B040-2F919B120972}" srcOrd="0" destOrd="0" presId="urn:microsoft.com/office/officeart/2005/8/layout/cycle6"/>
    <dgm:cxn modelId="{D62F32C2-9E55-49E9-8443-1657C3E32AA5}" type="presOf" srcId="{2D7BFE45-83A1-4563-BAE2-542AE43F6790}" destId="{41849970-8ABC-41AF-B996-F7C6E54AE951}" srcOrd="0" destOrd="0" presId="urn:microsoft.com/office/officeart/2005/8/layout/cycle6"/>
    <dgm:cxn modelId="{362D8CC6-D753-4E83-95D8-CE2315CA77B4}" srcId="{84941FF6-BB24-444E-8709-F4EBAC95A65A}" destId="{7109706C-290A-4CCA-A160-DBF784D86CA2}" srcOrd="0" destOrd="0" parTransId="{9CBB40C3-6349-4DE8-BB36-7B99F13AB2C8}" sibTransId="{41FEAEC6-B41B-4C81-8C3A-853416A40179}"/>
    <dgm:cxn modelId="{C7FEFED8-DA4F-4630-931A-D7EDABBFC6A7}" type="presOf" srcId="{5DBCA23D-B73B-4932-B004-0E26F23EEFCC}" destId="{CCDFE14C-0098-4326-84FC-870AC043FB4A}" srcOrd="0" destOrd="0" presId="urn:microsoft.com/office/officeart/2005/8/layout/cycle6"/>
    <dgm:cxn modelId="{AB109CFE-5CCE-46B9-8700-4152A682F353}" srcId="{84941FF6-BB24-444E-8709-F4EBAC95A65A}" destId="{DB41DD4B-76BC-47E0-AE0C-5DBB1D03DFC9}" srcOrd="2" destOrd="0" parTransId="{449DDDB4-47C4-4261-A35B-5FCF9EBC9292}" sibTransId="{46595B8B-95AB-4F0B-9E13-8ED55DE73408}"/>
    <dgm:cxn modelId="{980F4D07-78C8-4DA8-95D5-A3A9F576955F}" type="presParOf" srcId="{3C94B00F-F734-4CA5-92E0-CD1C967DF65A}" destId="{97892411-569C-4FF8-BDBD-8D3DD4927DF3}" srcOrd="0" destOrd="0" presId="urn:microsoft.com/office/officeart/2005/8/layout/cycle6"/>
    <dgm:cxn modelId="{DEF176E0-88FB-45FB-AFB3-FADBC8FC4E94}" type="presParOf" srcId="{3C94B00F-F734-4CA5-92E0-CD1C967DF65A}" destId="{A4A9A2E7-77B0-4CA9-B5A9-B8604570612F}" srcOrd="1" destOrd="0" presId="urn:microsoft.com/office/officeart/2005/8/layout/cycle6"/>
    <dgm:cxn modelId="{61263ECF-9E1B-455E-8DD6-8C1F09218078}" type="presParOf" srcId="{3C94B00F-F734-4CA5-92E0-CD1C967DF65A}" destId="{A9637F02-A635-4C97-83D8-B88B4849EA8C}" srcOrd="2" destOrd="0" presId="urn:microsoft.com/office/officeart/2005/8/layout/cycle6"/>
    <dgm:cxn modelId="{A17B726D-CB6F-4553-9196-D9FC1A08E416}" type="presParOf" srcId="{3C94B00F-F734-4CA5-92E0-CD1C967DF65A}" destId="{41849970-8ABC-41AF-B996-F7C6E54AE951}" srcOrd="3" destOrd="0" presId="urn:microsoft.com/office/officeart/2005/8/layout/cycle6"/>
    <dgm:cxn modelId="{E0D3517A-6DAB-4523-9085-E47842F7BBE1}" type="presParOf" srcId="{3C94B00F-F734-4CA5-92E0-CD1C967DF65A}" destId="{2E4C9B1E-E59E-448A-8744-0EF45106237B}" srcOrd="4" destOrd="0" presId="urn:microsoft.com/office/officeart/2005/8/layout/cycle6"/>
    <dgm:cxn modelId="{7E0C9055-ECDC-46F4-9841-59A679A813CE}" type="presParOf" srcId="{3C94B00F-F734-4CA5-92E0-CD1C967DF65A}" destId="{98D3A9D9-2CAC-469A-9937-0751DF5C4CE1}" srcOrd="5" destOrd="0" presId="urn:microsoft.com/office/officeart/2005/8/layout/cycle6"/>
    <dgm:cxn modelId="{CD638DF4-97D8-40BB-B10A-672C54E97288}" type="presParOf" srcId="{3C94B00F-F734-4CA5-92E0-CD1C967DF65A}" destId="{2B8F270E-7659-4BD7-9D4E-E6D2319FE7C2}" srcOrd="6" destOrd="0" presId="urn:microsoft.com/office/officeart/2005/8/layout/cycle6"/>
    <dgm:cxn modelId="{E87E75E0-90A8-4AD1-9E1B-831C84D66320}" type="presParOf" srcId="{3C94B00F-F734-4CA5-92E0-CD1C967DF65A}" destId="{164AF907-E83C-4356-B68B-1434F8EF3E6B}" srcOrd="7" destOrd="0" presId="urn:microsoft.com/office/officeart/2005/8/layout/cycle6"/>
    <dgm:cxn modelId="{6AD45B5E-F4BF-4DF1-B4A7-94A93BDE1D46}" type="presParOf" srcId="{3C94B00F-F734-4CA5-92E0-CD1C967DF65A}" destId="{51413BB8-C3D8-405F-91DB-26A2770B2754}" srcOrd="8" destOrd="0" presId="urn:microsoft.com/office/officeart/2005/8/layout/cycle6"/>
    <dgm:cxn modelId="{965B50C6-0D52-4208-B9C4-A2C879D66C11}" type="presParOf" srcId="{3C94B00F-F734-4CA5-92E0-CD1C967DF65A}" destId="{DE9DDAA7-6DE3-4386-B040-2F919B120972}" srcOrd="9" destOrd="0" presId="urn:microsoft.com/office/officeart/2005/8/layout/cycle6"/>
    <dgm:cxn modelId="{2AB3D42C-5869-490C-8C45-7B3B0560EA57}" type="presParOf" srcId="{3C94B00F-F734-4CA5-92E0-CD1C967DF65A}" destId="{45FAEA9B-78CF-4BE0-B44D-E135CDC4AF91}" srcOrd="10" destOrd="0" presId="urn:microsoft.com/office/officeart/2005/8/layout/cycle6"/>
    <dgm:cxn modelId="{D715C459-EC6C-4A8E-8BC2-CCAFBECC838F}" type="presParOf" srcId="{3C94B00F-F734-4CA5-92E0-CD1C967DF65A}" destId="{CCDFE14C-0098-4326-84FC-870AC043FB4A}" srcOrd="11" destOrd="0" presId="urn:microsoft.com/office/officeart/2005/8/layout/cycle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4941FF6-BB24-444E-8709-F4EBAC95A65A}" type="doc">
      <dgm:prSet loTypeId="urn:microsoft.com/office/officeart/2005/8/layout/cycle6" loCatId="cycle" qsTypeId="urn:microsoft.com/office/officeart/2005/8/quickstyle/simple5" qsCatId="simple" csTypeId="urn:microsoft.com/office/officeart/2005/8/colors/accent1_2" csCatId="accent1" phldr="1"/>
      <dgm:spPr/>
      <dgm:t>
        <a:bodyPr/>
        <a:lstStyle/>
        <a:p>
          <a:endParaRPr lang="zh-CN" altLang="en-US"/>
        </a:p>
      </dgm:t>
    </dgm:pt>
    <dgm:pt modelId="{7109706C-290A-4CCA-A160-DBF784D86CA2}">
      <dgm:prSet phldrT="[文本]">
        <dgm:style>
          <a:lnRef idx="0">
            <a:schemeClr val="accent5"/>
          </a:lnRef>
          <a:fillRef idx="3">
            <a:schemeClr val="accent5"/>
          </a:fillRef>
          <a:effectRef idx="3">
            <a:schemeClr val="accent5"/>
          </a:effectRef>
          <a:fontRef idx="minor">
            <a:schemeClr val="lt1"/>
          </a:fontRef>
        </dgm:style>
      </dgm:prSet>
      <dgm:spPr/>
      <dgm:t>
        <a:bodyPr/>
        <a:lstStyle/>
        <a:p>
          <a:r>
            <a:rPr lang="zh-CN" altLang="en-US" dirty="0"/>
            <a:t>信号</a:t>
          </a:r>
        </a:p>
      </dgm:t>
    </dgm:pt>
    <dgm:pt modelId="{9CBB40C3-6349-4DE8-BB36-7B99F13AB2C8}" type="parTrans" cxnId="{362D8CC6-D753-4E83-95D8-CE2315CA77B4}">
      <dgm:prSet/>
      <dgm:spPr/>
      <dgm:t>
        <a:bodyPr/>
        <a:lstStyle/>
        <a:p>
          <a:endParaRPr lang="zh-CN" altLang="en-US"/>
        </a:p>
      </dgm:t>
    </dgm:pt>
    <dgm:pt modelId="{41FEAEC6-B41B-4C81-8C3A-853416A40179}" type="sibTrans" cxnId="{362D8CC6-D753-4E83-95D8-CE2315CA77B4}">
      <dgm:prSet/>
      <dgm:spPr/>
      <dgm:t>
        <a:bodyPr/>
        <a:lstStyle/>
        <a:p>
          <a:endParaRPr lang="zh-CN" altLang="en-US"/>
        </a:p>
      </dgm:t>
    </dgm:pt>
    <dgm:pt modelId="{2D7BFE45-83A1-4563-BAE2-542AE43F6790}">
      <dgm:prSet phldrT="[文本]"/>
      <dgm:spPr/>
      <dgm:t>
        <a:bodyPr/>
        <a:lstStyle/>
        <a:p>
          <a:r>
            <a:rPr lang="zh-CN" altLang="en-US" dirty="0"/>
            <a:t>数据</a:t>
          </a:r>
        </a:p>
      </dgm:t>
    </dgm:pt>
    <dgm:pt modelId="{B1936131-6E85-477B-B44E-3D6BBCED7C0A}" type="parTrans" cxnId="{6A4A4101-2947-4683-BCE6-D1200533B19F}">
      <dgm:prSet/>
      <dgm:spPr/>
      <dgm:t>
        <a:bodyPr/>
        <a:lstStyle/>
        <a:p>
          <a:endParaRPr lang="zh-CN" altLang="en-US"/>
        </a:p>
      </dgm:t>
    </dgm:pt>
    <dgm:pt modelId="{B36EB457-558F-4F68-82C8-02E0457C0A2F}" type="sibTrans" cxnId="{6A4A4101-2947-4683-BCE6-D1200533B19F}">
      <dgm:prSet/>
      <dgm:spPr/>
      <dgm:t>
        <a:bodyPr/>
        <a:lstStyle/>
        <a:p>
          <a:endParaRPr lang="zh-CN" altLang="en-US"/>
        </a:p>
      </dgm:t>
    </dgm:pt>
    <dgm:pt modelId="{DB41DD4B-76BC-47E0-AE0C-5DBB1D03DFC9}">
      <dgm:prSet phldrT="[文本]"/>
      <dgm:spPr/>
      <dgm:t>
        <a:bodyPr/>
        <a:lstStyle/>
        <a:p>
          <a:r>
            <a:rPr lang="zh-CN" altLang="en-US" dirty="0"/>
            <a:t>信息</a:t>
          </a:r>
        </a:p>
      </dgm:t>
    </dgm:pt>
    <dgm:pt modelId="{449DDDB4-47C4-4261-A35B-5FCF9EBC9292}" type="parTrans" cxnId="{AB109CFE-5CCE-46B9-8700-4152A682F353}">
      <dgm:prSet/>
      <dgm:spPr/>
      <dgm:t>
        <a:bodyPr/>
        <a:lstStyle/>
        <a:p>
          <a:endParaRPr lang="zh-CN" altLang="en-US"/>
        </a:p>
      </dgm:t>
    </dgm:pt>
    <dgm:pt modelId="{46595B8B-95AB-4F0B-9E13-8ED55DE73408}" type="sibTrans" cxnId="{AB109CFE-5CCE-46B9-8700-4152A682F353}">
      <dgm:prSet/>
      <dgm:spPr/>
      <dgm:t>
        <a:bodyPr/>
        <a:lstStyle/>
        <a:p>
          <a:endParaRPr lang="zh-CN" altLang="en-US"/>
        </a:p>
      </dgm:t>
    </dgm:pt>
    <dgm:pt modelId="{A6839930-D4BA-49F9-AD7D-4DC542BF6A44}">
      <dgm:prSet phldrT="[文本]"/>
      <dgm:spPr/>
      <dgm:t>
        <a:bodyPr/>
        <a:lstStyle/>
        <a:p>
          <a:r>
            <a:rPr lang="zh-CN" altLang="en-US" dirty="0"/>
            <a:t>知识</a:t>
          </a:r>
        </a:p>
      </dgm:t>
    </dgm:pt>
    <dgm:pt modelId="{5C2E0333-B152-439B-B73E-57418E4B1612}" type="parTrans" cxnId="{5ED40072-0341-4448-947F-92368E334345}">
      <dgm:prSet/>
      <dgm:spPr/>
      <dgm:t>
        <a:bodyPr/>
        <a:lstStyle/>
        <a:p>
          <a:endParaRPr lang="zh-CN" altLang="en-US"/>
        </a:p>
      </dgm:t>
    </dgm:pt>
    <dgm:pt modelId="{5DBCA23D-B73B-4932-B004-0E26F23EEFCC}" type="sibTrans" cxnId="{5ED40072-0341-4448-947F-92368E334345}">
      <dgm:prSet/>
      <dgm:spPr/>
      <dgm:t>
        <a:bodyPr/>
        <a:lstStyle/>
        <a:p>
          <a:endParaRPr lang="zh-CN" altLang="en-US"/>
        </a:p>
      </dgm:t>
    </dgm:pt>
    <dgm:pt modelId="{3C94B00F-F734-4CA5-92E0-CD1C967DF65A}" type="pres">
      <dgm:prSet presAssocID="{84941FF6-BB24-444E-8709-F4EBAC95A65A}" presName="cycle" presStyleCnt="0">
        <dgm:presLayoutVars>
          <dgm:dir/>
          <dgm:resizeHandles val="exact"/>
        </dgm:presLayoutVars>
      </dgm:prSet>
      <dgm:spPr/>
    </dgm:pt>
    <dgm:pt modelId="{97892411-569C-4FF8-BDBD-8D3DD4927DF3}" type="pres">
      <dgm:prSet presAssocID="{7109706C-290A-4CCA-A160-DBF784D86CA2}" presName="node" presStyleLbl="node1" presStyleIdx="0" presStyleCnt="4">
        <dgm:presLayoutVars>
          <dgm:bulletEnabled val="1"/>
        </dgm:presLayoutVars>
      </dgm:prSet>
      <dgm:spPr/>
    </dgm:pt>
    <dgm:pt modelId="{A4A9A2E7-77B0-4CA9-B5A9-B8604570612F}" type="pres">
      <dgm:prSet presAssocID="{7109706C-290A-4CCA-A160-DBF784D86CA2}" presName="spNode" presStyleCnt="0"/>
      <dgm:spPr/>
    </dgm:pt>
    <dgm:pt modelId="{A9637F02-A635-4C97-83D8-B88B4849EA8C}" type="pres">
      <dgm:prSet presAssocID="{41FEAEC6-B41B-4C81-8C3A-853416A40179}" presName="sibTrans" presStyleLbl="sibTrans1D1" presStyleIdx="0" presStyleCnt="4"/>
      <dgm:spPr/>
    </dgm:pt>
    <dgm:pt modelId="{41849970-8ABC-41AF-B996-F7C6E54AE951}" type="pres">
      <dgm:prSet presAssocID="{2D7BFE45-83A1-4563-BAE2-542AE43F6790}" presName="node" presStyleLbl="node1" presStyleIdx="1" presStyleCnt="4">
        <dgm:presLayoutVars>
          <dgm:bulletEnabled val="1"/>
        </dgm:presLayoutVars>
      </dgm:prSet>
      <dgm:spPr/>
    </dgm:pt>
    <dgm:pt modelId="{2E4C9B1E-E59E-448A-8744-0EF45106237B}" type="pres">
      <dgm:prSet presAssocID="{2D7BFE45-83A1-4563-BAE2-542AE43F6790}" presName="spNode" presStyleCnt="0"/>
      <dgm:spPr/>
    </dgm:pt>
    <dgm:pt modelId="{98D3A9D9-2CAC-469A-9937-0751DF5C4CE1}" type="pres">
      <dgm:prSet presAssocID="{B36EB457-558F-4F68-82C8-02E0457C0A2F}" presName="sibTrans" presStyleLbl="sibTrans1D1" presStyleIdx="1" presStyleCnt="4"/>
      <dgm:spPr/>
    </dgm:pt>
    <dgm:pt modelId="{2B8F270E-7659-4BD7-9D4E-E6D2319FE7C2}" type="pres">
      <dgm:prSet presAssocID="{DB41DD4B-76BC-47E0-AE0C-5DBB1D03DFC9}" presName="node" presStyleLbl="node1" presStyleIdx="2" presStyleCnt="4">
        <dgm:presLayoutVars>
          <dgm:bulletEnabled val="1"/>
        </dgm:presLayoutVars>
      </dgm:prSet>
      <dgm:spPr/>
    </dgm:pt>
    <dgm:pt modelId="{164AF907-E83C-4356-B68B-1434F8EF3E6B}" type="pres">
      <dgm:prSet presAssocID="{DB41DD4B-76BC-47E0-AE0C-5DBB1D03DFC9}" presName="spNode" presStyleCnt="0"/>
      <dgm:spPr/>
    </dgm:pt>
    <dgm:pt modelId="{51413BB8-C3D8-405F-91DB-26A2770B2754}" type="pres">
      <dgm:prSet presAssocID="{46595B8B-95AB-4F0B-9E13-8ED55DE73408}" presName="sibTrans" presStyleLbl="sibTrans1D1" presStyleIdx="2" presStyleCnt="4"/>
      <dgm:spPr/>
    </dgm:pt>
    <dgm:pt modelId="{DE9DDAA7-6DE3-4386-B040-2F919B120972}" type="pres">
      <dgm:prSet presAssocID="{A6839930-D4BA-49F9-AD7D-4DC542BF6A44}" presName="node" presStyleLbl="node1" presStyleIdx="3" presStyleCnt="4">
        <dgm:presLayoutVars>
          <dgm:bulletEnabled val="1"/>
        </dgm:presLayoutVars>
      </dgm:prSet>
      <dgm:spPr/>
    </dgm:pt>
    <dgm:pt modelId="{45FAEA9B-78CF-4BE0-B44D-E135CDC4AF91}" type="pres">
      <dgm:prSet presAssocID="{A6839930-D4BA-49F9-AD7D-4DC542BF6A44}" presName="spNode" presStyleCnt="0"/>
      <dgm:spPr/>
    </dgm:pt>
    <dgm:pt modelId="{CCDFE14C-0098-4326-84FC-870AC043FB4A}" type="pres">
      <dgm:prSet presAssocID="{5DBCA23D-B73B-4932-B004-0E26F23EEFCC}" presName="sibTrans" presStyleLbl="sibTrans1D1" presStyleIdx="3" presStyleCnt="4"/>
      <dgm:spPr/>
    </dgm:pt>
  </dgm:ptLst>
  <dgm:cxnLst>
    <dgm:cxn modelId="{6A4A4101-2947-4683-BCE6-D1200533B19F}" srcId="{84941FF6-BB24-444E-8709-F4EBAC95A65A}" destId="{2D7BFE45-83A1-4563-BAE2-542AE43F6790}" srcOrd="1" destOrd="0" parTransId="{B1936131-6E85-477B-B44E-3D6BBCED7C0A}" sibTransId="{B36EB457-558F-4F68-82C8-02E0457C0A2F}"/>
    <dgm:cxn modelId="{D95CE249-E0DC-4D2C-80EE-6704051272BD}" type="presOf" srcId="{DB41DD4B-76BC-47E0-AE0C-5DBB1D03DFC9}" destId="{2B8F270E-7659-4BD7-9D4E-E6D2319FE7C2}" srcOrd="0" destOrd="0" presId="urn:microsoft.com/office/officeart/2005/8/layout/cycle6"/>
    <dgm:cxn modelId="{33FDFC6E-3351-4DC8-A9E7-1213859494E0}" type="presOf" srcId="{84941FF6-BB24-444E-8709-F4EBAC95A65A}" destId="{3C94B00F-F734-4CA5-92E0-CD1C967DF65A}" srcOrd="0" destOrd="0" presId="urn:microsoft.com/office/officeart/2005/8/layout/cycle6"/>
    <dgm:cxn modelId="{5ED40072-0341-4448-947F-92368E334345}" srcId="{84941FF6-BB24-444E-8709-F4EBAC95A65A}" destId="{A6839930-D4BA-49F9-AD7D-4DC542BF6A44}" srcOrd="3" destOrd="0" parTransId="{5C2E0333-B152-439B-B73E-57418E4B1612}" sibTransId="{5DBCA23D-B73B-4932-B004-0E26F23EEFCC}"/>
    <dgm:cxn modelId="{82DEF78F-1A55-4CB0-A6D5-8C11E9A7D0D3}" type="presOf" srcId="{41FEAEC6-B41B-4C81-8C3A-853416A40179}" destId="{A9637F02-A635-4C97-83D8-B88B4849EA8C}" srcOrd="0" destOrd="0" presId="urn:microsoft.com/office/officeart/2005/8/layout/cycle6"/>
    <dgm:cxn modelId="{47DBB093-7646-47B0-95F0-DBABDFE130FC}" type="presOf" srcId="{46595B8B-95AB-4F0B-9E13-8ED55DE73408}" destId="{51413BB8-C3D8-405F-91DB-26A2770B2754}" srcOrd="0" destOrd="0" presId="urn:microsoft.com/office/officeart/2005/8/layout/cycle6"/>
    <dgm:cxn modelId="{81D3F097-724A-483C-A88A-320DBC1B31CA}" type="presOf" srcId="{7109706C-290A-4CCA-A160-DBF784D86CA2}" destId="{97892411-569C-4FF8-BDBD-8D3DD4927DF3}" srcOrd="0" destOrd="0" presId="urn:microsoft.com/office/officeart/2005/8/layout/cycle6"/>
    <dgm:cxn modelId="{3EAC6A9D-56AD-4F53-951D-DFFE871F42B1}" type="presOf" srcId="{B36EB457-558F-4F68-82C8-02E0457C0A2F}" destId="{98D3A9D9-2CAC-469A-9937-0751DF5C4CE1}" srcOrd="0" destOrd="0" presId="urn:microsoft.com/office/officeart/2005/8/layout/cycle6"/>
    <dgm:cxn modelId="{2473039E-9856-4884-9468-EBA7AB27C378}" type="presOf" srcId="{A6839930-D4BA-49F9-AD7D-4DC542BF6A44}" destId="{DE9DDAA7-6DE3-4386-B040-2F919B120972}" srcOrd="0" destOrd="0" presId="urn:microsoft.com/office/officeart/2005/8/layout/cycle6"/>
    <dgm:cxn modelId="{D62F32C2-9E55-49E9-8443-1657C3E32AA5}" type="presOf" srcId="{2D7BFE45-83A1-4563-BAE2-542AE43F6790}" destId="{41849970-8ABC-41AF-B996-F7C6E54AE951}" srcOrd="0" destOrd="0" presId="urn:microsoft.com/office/officeart/2005/8/layout/cycle6"/>
    <dgm:cxn modelId="{362D8CC6-D753-4E83-95D8-CE2315CA77B4}" srcId="{84941FF6-BB24-444E-8709-F4EBAC95A65A}" destId="{7109706C-290A-4CCA-A160-DBF784D86CA2}" srcOrd="0" destOrd="0" parTransId="{9CBB40C3-6349-4DE8-BB36-7B99F13AB2C8}" sibTransId="{41FEAEC6-B41B-4C81-8C3A-853416A40179}"/>
    <dgm:cxn modelId="{C7FEFED8-DA4F-4630-931A-D7EDABBFC6A7}" type="presOf" srcId="{5DBCA23D-B73B-4932-B004-0E26F23EEFCC}" destId="{CCDFE14C-0098-4326-84FC-870AC043FB4A}" srcOrd="0" destOrd="0" presId="urn:microsoft.com/office/officeart/2005/8/layout/cycle6"/>
    <dgm:cxn modelId="{AB109CFE-5CCE-46B9-8700-4152A682F353}" srcId="{84941FF6-BB24-444E-8709-F4EBAC95A65A}" destId="{DB41DD4B-76BC-47E0-AE0C-5DBB1D03DFC9}" srcOrd="2" destOrd="0" parTransId="{449DDDB4-47C4-4261-A35B-5FCF9EBC9292}" sibTransId="{46595B8B-95AB-4F0B-9E13-8ED55DE73408}"/>
    <dgm:cxn modelId="{980F4D07-78C8-4DA8-95D5-A3A9F576955F}" type="presParOf" srcId="{3C94B00F-F734-4CA5-92E0-CD1C967DF65A}" destId="{97892411-569C-4FF8-BDBD-8D3DD4927DF3}" srcOrd="0" destOrd="0" presId="urn:microsoft.com/office/officeart/2005/8/layout/cycle6"/>
    <dgm:cxn modelId="{DEF176E0-88FB-45FB-AFB3-FADBC8FC4E94}" type="presParOf" srcId="{3C94B00F-F734-4CA5-92E0-CD1C967DF65A}" destId="{A4A9A2E7-77B0-4CA9-B5A9-B8604570612F}" srcOrd="1" destOrd="0" presId="urn:microsoft.com/office/officeart/2005/8/layout/cycle6"/>
    <dgm:cxn modelId="{61263ECF-9E1B-455E-8DD6-8C1F09218078}" type="presParOf" srcId="{3C94B00F-F734-4CA5-92E0-CD1C967DF65A}" destId="{A9637F02-A635-4C97-83D8-B88B4849EA8C}" srcOrd="2" destOrd="0" presId="urn:microsoft.com/office/officeart/2005/8/layout/cycle6"/>
    <dgm:cxn modelId="{A17B726D-CB6F-4553-9196-D9FC1A08E416}" type="presParOf" srcId="{3C94B00F-F734-4CA5-92E0-CD1C967DF65A}" destId="{41849970-8ABC-41AF-B996-F7C6E54AE951}" srcOrd="3" destOrd="0" presId="urn:microsoft.com/office/officeart/2005/8/layout/cycle6"/>
    <dgm:cxn modelId="{E0D3517A-6DAB-4523-9085-E47842F7BBE1}" type="presParOf" srcId="{3C94B00F-F734-4CA5-92E0-CD1C967DF65A}" destId="{2E4C9B1E-E59E-448A-8744-0EF45106237B}" srcOrd="4" destOrd="0" presId="urn:microsoft.com/office/officeart/2005/8/layout/cycle6"/>
    <dgm:cxn modelId="{7E0C9055-ECDC-46F4-9841-59A679A813CE}" type="presParOf" srcId="{3C94B00F-F734-4CA5-92E0-CD1C967DF65A}" destId="{98D3A9D9-2CAC-469A-9937-0751DF5C4CE1}" srcOrd="5" destOrd="0" presId="urn:microsoft.com/office/officeart/2005/8/layout/cycle6"/>
    <dgm:cxn modelId="{CD638DF4-97D8-40BB-B10A-672C54E97288}" type="presParOf" srcId="{3C94B00F-F734-4CA5-92E0-CD1C967DF65A}" destId="{2B8F270E-7659-4BD7-9D4E-E6D2319FE7C2}" srcOrd="6" destOrd="0" presId="urn:microsoft.com/office/officeart/2005/8/layout/cycle6"/>
    <dgm:cxn modelId="{E87E75E0-90A8-4AD1-9E1B-831C84D66320}" type="presParOf" srcId="{3C94B00F-F734-4CA5-92E0-CD1C967DF65A}" destId="{164AF907-E83C-4356-B68B-1434F8EF3E6B}" srcOrd="7" destOrd="0" presId="urn:microsoft.com/office/officeart/2005/8/layout/cycle6"/>
    <dgm:cxn modelId="{6AD45B5E-F4BF-4DF1-B4A7-94A93BDE1D46}" type="presParOf" srcId="{3C94B00F-F734-4CA5-92E0-CD1C967DF65A}" destId="{51413BB8-C3D8-405F-91DB-26A2770B2754}" srcOrd="8" destOrd="0" presId="urn:microsoft.com/office/officeart/2005/8/layout/cycle6"/>
    <dgm:cxn modelId="{965B50C6-0D52-4208-B9C4-A2C879D66C11}" type="presParOf" srcId="{3C94B00F-F734-4CA5-92E0-CD1C967DF65A}" destId="{DE9DDAA7-6DE3-4386-B040-2F919B120972}" srcOrd="9" destOrd="0" presId="urn:microsoft.com/office/officeart/2005/8/layout/cycle6"/>
    <dgm:cxn modelId="{2AB3D42C-5869-490C-8C45-7B3B0560EA57}" type="presParOf" srcId="{3C94B00F-F734-4CA5-92E0-CD1C967DF65A}" destId="{45FAEA9B-78CF-4BE0-B44D-E135CDC4AF91}" srcOrd="10" destOrd="0" presId="urn:microsoft.com/office/officeart/2005/8/layout/cycle6"/>
    <dgm:cxn modelId="{D715C459-EC6C-4A8E-8BC2-CCAFBECC838F}" type="presParOf" srcId="{3C94B00F-F734-4CA5-92E0-CD1C967DF65A}" destId="{CCDFE14C-0098-4326-84FC-870AC043FB4A}" srcOrd="11" destOrd="0" presId="urn:microsoft.com/office/officeart/2005/8/layout/cycle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4941FF6-BB24-444E-8709-F4EBAC95A65A}" type="doc">
      <dgm:prSet loTypeId="urn:microsoft.com/office/officeart/2005/8/layout/cycle6" loCatId="cycle" qsTypeId="urn:microsoft.com/office/officeart/2005/8/quickstyle/simple5" qsCatId="simple" csTypeId="urn:microsoft.com/office/officeart/2005/8/colors/accent1_2" csCatId="accent1" phldr="1"/>
      <dgm:spPr/>
      <dgm:t>
        <a:bodyPr/>
        <a:lstStyle/>
        <a:p>
          <a:endParaRPr lang="zh-CN" altLang="en-US"/>
        </a:p>
      </dgm:t>
    </dgm:pt>
    <dgm:pt modelId="{7109706C-290A-4CCA-A160-DBF784D86CA2}">
      <dgm:prSet phldrT="[文本]"/>
      <dgm:spPr/>
      <dgm:t>
        <a:bodyPr/>
        <a:lstStyle/>
        <a:p>
          <a:r>
            <a:rPr lang="zh-CN" altLang="en-US" dirty="0"/>
            <a:t>信号</a:t>
          </a:r>
        </a:p>
      </dgm:t>
    </dgm:pt>
    <dgm:pt modelId="{9CBB40C3-6349-4DE8-BB36-7B99F13AB2C8}" type="parTrans" cxnId="{362D8CC6-D753-4E83-95D8-CE2315CA77B4}">
      <dgm:prSet/>
      <dgm:spPr/>
      <dgm:t>
        <a:bodyPr/>
        <a:lstStyle/>
        <a:p>
          <a:endParaRPr lang="zh-CN" altLang="en-US"/>
        </a:p>
      </dgm:t>
    </dgm:pt>
    <dgm:pt modelId="{41FEAEC6-B41B-4C81-8C3A-853416A40179}" type="sibTrans" cxnId="{362D8CC6-D753-4E83-95D8-CE2315CA77B4}">
      <dgm:prSet/>
      <dgm:spPr/>
      <dgm:t>
        <a:bodyPr/>
        <a:lstStyle/>
        <a:p>
          <a:endParaRPr lang="zh-CN" altLang="en-US"/>
        </a:p>
      </dgm:t>
    </dgm:pt>
    <dgm:pt modelId="{2D7BFE45-83A1-4563-BAE2-542AE43F6790}">
      <dgm:prSet phldrT="[文本]">
        <dgm:style>
          <a:lnRef idx="0">
            <a:schemeClr val="accent5"/>
          </a:lnRef>
          <a:fillRef idx="3">
            <a:schemeClr val="accent5"/>
          </a:fillRef>
          <a:effectRef idx="3">
            <a:schemeClr val="accent5"/>
          </a:effectRef>
          <a:fontRef idx="minor">
            <a:schemeClr val="lt1"/>
          </a:fontRef>
        </dgm:style>
      </dgm:prSet>
      <dgm:spPr/>
      <dgm:t>
        <a:bodyPr/>
        <a:lstStyle/>
        <a:p>
          <a:r>
            <a:rPr lang="zh-CN" altLang="en-US" dirty="0"/>
            <a:t>数据</a:t>
          </a:r>
        </a:p>
      </dgm:t>
    </dgm:pt>
    <dgm:pt modelId="{B1936131-6E85-477B-B44E-3D6BBCED7C0A}" type="parTrans" cxnId="{6A4A4101-2947-4683-BCE6-D1200533B19F}">
      <dgm:prSet/>
      <dgm:spPr/>
      <dgm:t>
        <a:bodyPr/>
        <a:lstStyle/>
        <a:p>
          <a:endParaRPr lang="zh-CN" altLang="en-US"/>
        </a:p>
      </dgm:t>
    </dgm:pt>
    <dgm:pt modelId="{B36EB457-558F-4F68-82C8-02E0457C0A2F}" type="sibTrans" cxnId="{6A4A4101-2947-4683-BCE6-D1200533B19F}">
      <dgm:prSet/>
      <dgm:spPr/>
      <dgm:t>
        <a:bodyPr/>
        <a:lstStyle/>
        <a:p>
          <a:endParaRPr lang="zh-CN" altLang="en-US"/>
        </a:p>
      </dgm:t>
    </dgm:pt>
    <dgm:pt modelId="{DB41DD4B-76BC-47E0-AE0C-5DBB1D03DFC9}">
      <dgm:prSet phldrT="[文本]"/>
      <dgm:spPr/>
      <dgm:t>
        <a:bodyPr/>
        <a:lstStyle/>
        <a:p>
          <a:r>
            <a:rPr lang="zh-CN" altLang="en-US" dirty="0"/>
            <a:t>信息</a:t>
          </a:r>
        </a:p>
      </dgm:t>
    </dgm:pt>
    <dgm:pt modelId="{449DDDB4-47C4-4261-A35B-5FCF9EBC9292}" type="parTrans" cxnId="{AB109CFE-5CCE-46B9-8700-4152A682F353}">
      <dgm:prSet/>
      <dgm:spPr/>
      <dgm:t>
        <a:bodyPr/>
        <a:lstStyle/>
        <a:p>
          <a:endParaRPr lang="zh-CN" altLang="en-US"/>
        </a:p>
      </dgm:t>
    </dgm:pt>
    <dgm:pt modelId="{46595B8B-95AB-4F0B-9E13-8ED55DE73408}" type="sibTrans" cxnId="{AB109CFE-5CCE-46B9-8700-4152A682F353}">
      <dgm:prSet/>
      <dgm:spPr/>
      <dgm:t>
        <a:bodyPr/>
        <a:lstStyle/>
        <a:p>
          <a:endParaRPr lang="zh-CN" altLang="en-US"/>
        </a:p>
      </dgm:t>
    </dgm:pt>
    <dgm:pt modelId="{A6839930-D4BA-49F9-AD7D-4DC542BF6A44}">
      <dgm:prSet phldrT="[文本]"/>
      <dgm:spPr/>
      <dgm:t>
        <a:bodyPr/>
        <a:lstStyle/>
        <a:p>
          <a:r>
            <a:rPr lang="zh-CN" altLang="en-US" dirty="0"/>
            <a:t>知识</a:t>
          </a:r>
        </a:p>
      </dgm:t>
    </dgm:pt>
    <dgm:pt modelId="{5C2E0333-B152-439B-B73E-57418E4B1612}" type="parTrans" cxnId="{5ED40072-0341-4448-947F-92368E334345}">
      <dgm:prSet/>
      <dgm:spPr/>
      <dgm:t>
        <a:bodyPr/>
        <a:lstStyle/>
        <a:p>
          <a:endParaRPr lang="zh-CN" altLang="en-US"/>
        </a:p>
      </dgm:t>
    </dgm:pt>
    <dgm:pt modelId="{5DBCA23D-B73B-4932-B004-0E26F23EEFCC}" type="sibTrans" cxnId="{5ED40072-0341-4448-947F-92368E334345}">
      <dgm:prSet/>
      <dgm:spPr/>
      <dgm:t>
        <a:bodyPr/>
        <a:lstStyle/>
        <a:p>
          <a:endParaRPr lang="zh-CN" altLang="en-US"/>
        </a:p>
      </dgm:t>
    </dgm:pt>
    <dgm:pt modelId="{3C94B00F-F734-4CA5-92E0-CD1C967DF65A}" type="pres">
      <dgm:prSet presAssocID="{84941FF6-BB24-444E-8709-F4EBAC95A65A}" presName="cycle" presStyleCnt="0">
        <dgm:presLayoutVars>
          <dgm:dir/>
          <dgm:resizeHandles val="exact"/>
        </dgm:presLayoutVars>
      </dgm:prSet>
      <dgm:spPr/>
    </dgm:pt>
    <dgm:pt modelId="{97892411-569C-4FF8-BDBD-8D3DD4927DF3}" type="pres">
      <dgm:prSet presAssocID="{7109706C-290A-4CCA-A160-DBF784D86CA2}" presName="node" presStyleLbl="node1" presStyleIdx="0" presStyleCnt="4">
        <dgm:presLayoutVars>
          <dgm:bulletEnabled val="1"/>
        </dgm:presLayoutVars>
      </dgm:prSet>
      <dgm:spPr/>
    </dgm:pt>
    <dgm:pt modelId="{A4A9A2E7-77B0-4CA9-B5A9-B8604570612F}" type="pres">
      <dgm:prSet presAssocID="{7109706C-290A-4CCA-A160-DBF784D86CA2}" presName="spNode" presStyleCnt="0"/>
      <dgm:spPr/>
    </dgm:pt>
    <dgm:pt modelId="{A9637F02-A635-4C97-83D8-B88B4849EA8C}" type="pres">
      <dgm:prSet presAssocID="{41FEAEC6-B41B-4C81-8C3A-853416A40179}" presName="sibTrans" presStyleLbl="sibTrans1D1" presStyleIdx="0" presStyleCnt="4"/>
      <dgm:spPr/>
    </dgm:pt>
    <dgm:pt modelId="{41849970-8ABC-41AF-B996-F7C6E54AE951}" type="pres">
      <dgm:prSet presAssocID="{2D7BFE45-83A1-4563-BAE2-542AE43F6790}" presName="node" presStyleLbl="node1" presStyleIdx="1" presStyleCnt="4">
        <dgm:presLayoutVars>
          <dgm:bulletEnabled val="1"/>
        </dgm:presLayoutVars>
      </dgm:prSet>
      <dgm:spPr/>
    </dgm:pt>
    <dgm:pt modelId="{2E4C9B1E-E59E-448A-8744-0EF45106237B}" type="pres">
      <dgm:prSet presAssocID="{2D7BFE45-83A1-4563-BAE2-542AE43F6790}" presName="spNode" presStyleCnt="0"/>
      <dgm:spPr/>
    </dgm:pt>
    <dgm:pt modelId="{98D3A9D9-2CAC-469A-9937-0751DF5C4CE1}" type="pres">
      <dgm:prSet presAssocID="{B36EB457-558F-4F68-82C8-02E0457C0A2F}" presName="sibTrans" presStyleLbl="sibTrans1D1" presStyleIdx="1" presStyleCnt="4"/>
      <dgm:spPr/>
    </dgm:pt>
    <dgm:pt modelId="{2B8F270E-7659-4BD7-9D4E-E6D2319FE7C2}" type="pres">
      <dgm:prSet presAssocID="{DB41DD4B-76BC-47E0-AE0C-5DBB1D03DFC9}" presName="node" presStyleLbl="node1" presStyleIdx="2" presStyleCnt="4">
        <dgm:presLayoutVars>
          <dgm:bulletEnabled val="1"/>
        </dgm:presLayoutVars>
      </dgm:prSet>
      <dgm:spPr/>
    </dgm:pt>
    <dgm:pt modelId="{164AF907-E83C-4356-B68B-1434F8EF3E6B}" type="pres">
      <dgm:prSet presAssocID="{DB41DD4B-76BC-47E0-AE0C-5DBB1D03DFC9}" presName="spNode" presStyleCnt="0"/>
      <dgm:spPr/>
    </dgm:pt>
    <dgm:pt modelId="{51413BB8-C3D8-405F-91DB-26A2770B2754}" type="pres">
      <dgm:prSet presAssocID="{46595B8B-95AB-4F0B-9E13-8ED55DE73408}" presName="sibTrans" presStyleLbl="sibTrans1D1" presStyleIdx="2" presStyleCnt="4"/>
      <dgm:spPr/>
    </dgm:pt>
    <dgm:pt modelId="{DE9DDAA7-6DE3-4386-B040-2F919B120972}" type="pres">
      <dgm:prSet presAssocID="{A6839930-D4BA-49F9-AD7D-4DC542BF6A44}" presName="node" presStyleLbl="node1" presStyleIdx="3" presStyleCnt="4">
        <dgm:presLayoutVars>
          <dgm:bulletEnabled val="1"/>
        </dgm:presLayoutVars>
      </dgm:prSet>
      <dgm:spPr/>
    </dgm:pt>
    <dgm:pt modelId="{45FAEA9B-78CF-4BE0-B44D-E135CDC4AF91}" type="pres">
      <dgm:prSet presAssocID="{A6839930-D4BA-49F9-AD7D-4DC542BF6A44}" presName="spNode" presStyleCnt="0"/>
      <dgm:spPr/>
    </dgm:pt>
    <dgm:pt modelId="{CCDFE14C-0098-4326-84FC-870AC043FB4A}" type="pres">
      <dgm:prSet presAssocID="{5DBCA23D-B73B-4932-B004-0E26F23EEFCC}" presName="sibTrans" presStyleLbl="sibTrans1D1" presStyleIdx="3" presStyleCnt="4"/>
      <dgm:spPr/>
    </dgm:pt>
  </dgm:ptLst>
  <dgm:cxnLst>
    <dgm:cxn modelId="{6A4A4101-2947-4683-BCE6-D1200533B19F}" srcId="{84941FF6-BB24-444E-8709-F4EBAC95A65A}" destId="{2D7BFE45-83A1-4563-BAE2-542AE43F6790}" srcOrd="1" destOrd="0" parTransId="{B1936131-6E85-477B-B44E-3D6BBCED7C0A}" sibTransId="{B36EB457-558F-4F68-82C8-02E0457C0A2F}"/>
    <dgm:cxn modelId="{D95CE249-E0DC-4D2C-80EE-6704051272BD}" type="presOf" srcId="{DB41DD4B-76BC-47E0-AE0C-5DBB1D03DFC9}" destId="{2B8F270E-7659-4BD7-9D4E-E6D2319FE7C2}" srcOrd="0" destOrd="0" presId="urn:microsoft.com/office/officeart/2005/8/layout/cycle6"/>
    <dgm:cxn modelId="{33FDFC6E-3351-4DC8-A9E7-1213859494E0}" type="presOf" srcId="{84941FF6-BB24-444E-8709-F4EBAC95A65A}" destId="{3C94B00F-F734-4CA5-92E0-CD1C967DF65A}" srcOrd="0" destOrd="0" presId="urn:microsoft.com/office/officeart/2005/8/layout/cycle6"/>
    <dgm:cxn modelId="{5ED40072-0341-4448-947F-92368E334345}" srcId="{84941FF6-BB24-444E-8709-F4EBAC95A65A}" destId="{A6839930-D4BA-49F9-AD7D-4DC542BF6A44}" srcOrd="3" destOrd="0" parTransId="{5C2E0333-B152-439B-B73E-57418E4B1612}" sibTransId="{5DBCA23D-B73B-4932-B004-0E26F23EEFCC}"/>
    <dgm:cxn modelId="{82DEF78F-1A55-4CB0-A6D5-8C11E9A7D0D3}" type="presOf" srcId="{41FEAEC6-B41B-4C81-8C3A-853416A40179}" destId="{A9637F02-A635-4C97-83D8-B88B4849EA8C}" srcOrd="0" destOrd="0" presId="urn:microsoft.com/office/officeart/2005/8/layout/cycle6"/>
    <dgm:cxn modelId="{47DBB093-7646-47B0-95F0-DBABDFE130FC}" type="presOf" srcId="{46595B8B-95AB-4F0B-9E13-8ED55DE73408}" destId="{51413BB8-C3D8-405F-91DB-26A2770B2754}" srcOrd="0" destOrd="0" presId="urn:microsoft.com/office/officeart/2005/8/layout/cycle6"/>
    <dgm:cxn modelId="{81D3F097-724A-483C-A88A-320DBC1B31CA}" type="presOf" srcId="{7109706C-290A-4CCA-A160-DBF784D86CA2}" destId="{97892411-569C-4FF8-BDBD-8D3DD4927DF3}" srcOrd="0" destOrd="0" presId="urn:microsoft.com/office/officeart/2005/8/layout/cycle6"/>
    <dgm:cxn modelId="{3EAC6A9D-56AD-4F53-951D-DFFE871F42B1}" type="presOf" srcId="{B36EB457-558F-4F68-82C8-02E0457C0A2F}" destId="{98D3A9D9-2CAC-469A-9937-0751DF5C4CE1}" srcOrd="0" destOrd="0" presId="urn:microsoft.com/office/officeart/2005/8/layout/cycle6"/>
    <dgm:cxn modelId="{2473039E-9856-4884-9468-EBA7AB27C378}" type="presOf" srcId="{A6839930-D4BA-49F9-AD7D-4DC542BF6A44}" destId="{DE9DDAA7-6DE3-4386-B040-2F919B120972}" srcOrd="0" destOrd="0" presId="urn:microsoft.com/office/officeart/2005/8/layout/cycle6"/>
    <dgm:cxn modelId="{D62F32C2-9E55-49E9-8443-1657C3E32AA5}" type="presOf" srcId="{2D7BFE45-83A1-4563-BAE2-542AE43F6790}" destId="{41849970-8ABC-41AF-B996-F7C6E54AE951}" srcOrd="0" destOrd="0" presId="urn:microsoft.com/office/officeart/2005/8/layout/cycle6"/>
    <dgm:cxn modelId="{362D8CC6-D753-4E83-95D8-CE2315CA77B4}" srcId="{84941FF6-BB24-444E-8709-F4EBAC95A65A}" destId="{7109706C-290A-4CCA-A160-DBF784D86CA2}" srcOrd="0" destOrd="0" parTransId="{9CBB40C3-6349-4DE8-BB36-7B99F13AB2C8}" sibTransId="{41FEAEC6-B41B-4C81-8C3A-853416A40179}"/>
    <dgm:cxn modelId="{C7FEFED8-DA4F-4630-931A-D7EDABBFC6A7}" type="presOf" srcId="{5DBCA23D-B73B-4932-B004-0E26F23EEFCC}" destId="{CCDFE14C-0098-4326-84FC-870AC043FB4A}" srcOrd="0" destOrd="0" presId="urn:microsoft.com/office/officeart/2005/8/layout/cycle6"/>
    <dgm:cxn modelId="{AB109CFE-5CCE-46B9-8700-4152A682F353}" srcId="{84941FF6-BB24-444E-8709-F4EBAC95A65A}" destId="{DB41DD4B-76BC-47E0-AE0C-5DBB1D03DFC9}" srcOrd="2" destOrd="0" parTransId="{449DDDB4-47C4-4261-A35B-5FCF9EBC9292}" sibTransId="{46595B8B-95AB-4F0B-9E13-8ED55DE73408}"/>
    <dgm:cxn modelId="{980F4D07-78C8-4DA8-95D5-A3A9F576955F}" type="presParOf" srcId="{3C94B00F-F734-4CA5-92E0-CD1C967DF65A}" destId="{97892411-569C-4FF8-BDBD-8D3DD4927DF3}" srcOrd="0" destOrd="0" presId="urn:microsoft.com/office/officeart/2005/8/layout/cycle6"/>
    <dgm:cxn modelId="{DEF176E0-88FB-45FB-AFB3-FADBC8FC4E94}" type="presParOf" srcId="{3C94B00F-F734-4CA5-92E0-CD1C967DF65A}" destId="{A4A9A2E7-77B0-4CA9-B5A9-B8604570612F}" srcOrd="1" destOrd="0" presId="urn:microsoft.com/office/officeart/2005/8/layout/cycle6"/>
    <dgm:cxn modelId="{61263ECF-9E1B-455E-8DD6-8C1F09218078}" type="presParOf" srcId="{3C94B00F-F734-4CA5-92E0-CD1C967DF65A}" destId="{A9637F02-A635-4C97-83D8-B88B4849EA8C}" srcOrd="2" destOrd="0" presId="urn:microsoft.com/office/officeart/2005/8/layout/cycle6"/>
    <dgm:cxn modelId="{A17B726D-CB6F-4553-9196-D9FC1A08E416}" type="presParOf" srcId="{3C94B00F-F734-4CA5-92E0-CD1C967DF65A}" destId="{41849970-8ABC-41AF-B996-F7C6E54AE951}" srcOrd="3" destOrd="0" presId="urn:microsoft.com/office/officeart/2005/8/layout/cycle6"/>
    <dgm:cxn modelId="{E0D3517A-6DAB-4523-9085-E47842F7BBE1}" type="presParOf" srcId="{3C94B00F-F734-4CA5-92E0-CD1C967DF65A}" destId="{2E4C9B1E-E59E-448A-8744-0EF45106237B}" srcOrd="4" destOrd="0" presId="urn:microsoft.com/office/officeart/2005/8/layout/cycle6"/>
    <dgm:cxn modelId="{7E0C9055-ECDC-46F4-9841-59A679A813CE}" type="presParOf" srcId="{3C94B00F-F734-4CA5-92E0-CD1C967DF65A}" destId="{98D3A9D9-2CAC-469A-9937-0751DF5C4CE1}" srcOrd="5" destOrd="0" presId="urn:microsoft.com/office/officeart/2005/8/layout/cycle6"/>
    <dgm:cxn modelId="{CD638DF4-97D8-40BB-B10A-672C54E97288}" type="presParOf" srcId="{3C94B00F-F734-4CA5-92E0-CD1C967DF65A}" destId="{2B8F270E-7659-4BD7-9D4E-E6D2319FE7C2}" srcOrd="6" destOrd="0" presId="urn:microsoft.com/office/officeart/2005/8/layout/cycle6"/>
    <dgm:cxn modelId="{E87E75E0-90A8-4AD1-9E1B-831C84D66320}" type="presParOf" srcId="{3C94B00F-F734-4CA5-92E0-CD1C967DF65A}" destId="{164AF907-E83C-4356-B68B-1434F8EF3E6B}" srcOrd="7" destOrd="0" presId="urn:microsoft.com/office/officeart/2005/8/layout/cycle6"/>
    <dgm:cxn modelId="{6AD45B5E-F4BF-4DF1-B4A7-94A93BDE1D46}" type="presParOf" srcId="{3C94B00F-F734-4CA5-92E0-CD1C967DF65A}" destId="{51413BB8-C3D8-405F-91DB-26A2770B2754}" srcOrd="8" destOrd="0" presId="urn:microsoft.com/office/officeart/2005/8/layout/cycle6"/>
    <dgm:cxn modelId="{965B50C6-0D52-4208-B9C4-A2C879D66C11}" type="presParOf" srcId="{3C94B00F-F734-4CA5-92E0-CD1C967DF65A}" destId="{DE9DDAA7-6DE3-4386-B040-2F919B120972}" srcOrd="9" destOrd="0" presId="urn:microsoft.com/office/officeart/2005/8/layout/cycle6"/>
    <dgm:cxn modelId="{2AB3D42C-5869-490C-8C45-7B3B0560EA57}" type="presParOf" srcId="{3C94B00F-F734-4CA5-92E0-CD1C967DF65A}" destId="{45FAEA9B-78CF-4BE0-B44D-E135CDC4AF91}" srcOrd="10" destOrd="0" presId="urn:microsoft.com/office/officeart/2005/8/layout/cycle6"/>
    <dgm:cxn modelId="{D715C459-EC6C-4A8E-8BC2-CCAFBECC838F}" type="presParOf" srcId="{3C94B00F-F734-4CA5-92E0-CD1C967DF65A}" destId="{CCDFE14C-0098-4326-84FC-870AC043FB4A}" srcOrd="11" destOrd="0" presId="urn:microsoft.com/office/officeart/2005/8/layout/cycle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4941FF6-BB24-444E-8709-F4EBAC95A65A}" type="doc">
      <dgm:prSet loTypeId="urn:microsoft.com/office/officeart/2005/8/layout/cycle6" loCatId="cycle" qsTypeId="urn:microsoft.com/office/officeart/2005/8/quickstyle/simple5" qsCatId="simple" csTypeId="urn:microsoft.com/office/officeart/2005/8/colors/accent1_2" csCatId="accent1" phldr="1"/>
      <dgm:spPr/>
      <dgm:t>
        <a:bodyPr/>
        <a:lstStyle/>
        <a:p>
          <a:endParaRPr lang="zh-CN" altLang="en-US"/>
        </a:p>
      </dgm:t>
    </dgm:pt>
    <dgm:pt modelId="{7109706C-290A-4CCA-A160-DBF784D86CA2}">
      <dgm:prSet phldrT="[文本]"/>
      <dgm:spPr/>
      <dgm:t>
        <a:bodyPr/>
        <a:lstStyle/>
        <a:p>
          <a:r>
            <a:rPr lang="zh-CN" altLang="en-US" dirty="0"/>
            <a:t>信号</a:t>
          </a:r>
        </a:p>
      </dgm:t>
    </dgm:pt>
    <dgm:pt modelId="{9CBB40C3-6349-4DE8-BB36-7B99F13AB2C8}" type="parTrans" cxnId="{362D8CC6-D753-4E83-95D8-CE2315CA77B4}">
      <dgm:prSet/>
      <dgm:spPr/>
      <dgm:t>
        <a:bodyPr/>
        <a:lstStyle/>
        <a:p>
          <a:endParaRPr lang="zh-CN" altLang="en-US"/>
        </a:p>
      </dgm:t>
    </dgm:pt>
    <dgm:pt modelId="{41FEAEC6-B41B-4C81-8C3A-853416A40179}" type="sibTrans" cxnId="{362D8CC6-D753-4E83-95D8-CE2315CA77B4}">
      <dgm:prSet/>
      <dgm:spPr/>
      <dgm:t>
        <a:bodyPr/>
        <a:lstStyle/>
        <a:p>
          <a:endParaRPr lang="zh-CN" altLang="en-US"/>
        </a:p>
      </dgm:t>
    </dgm:pt>
    <dgm:pt modelId="{2D7BFE45-83A1-4563-BAE2-542AE43F6790}">
      <dgm:prSet phldrT="[文本]">
        <dgm:style>
          <a:lnRef idx="0">
            <a:schemeClr val="accent5"/>
          </a:lnRef>
          <a:fillRef idx="3">
            <a:schemeClr val="accent5"/>
          </a:fillRef>
          <a:effectRef idx="3">
            <a:schemeClr val="accent5"/>
          </a:effectRef>
          <a:fontRef idx="minor">
            <a:schemeClr val="lt1"/>
          </a:fontRef>
        </dgm:style>
      </dgm:prSet>
      <dgm:spPr/>
      <dgm:t>
        <a:bodyPr/>
        <a:lstStyle/>
        <a:p>
          <a:r>
            <a:rPr lang="zh-CN" altLang="en-US" dirty="0"/>
            <a:t>数据</a:t>
          </a:r>
        </a:p>
      </dgm:t>
    </dgm:pt>
    <dgm:pt modelId="{B1936131-6E85-477B-B44E-3D6BBCED7C0A}" type="parTrans" cxnId="{6A4A4101-2947-4683-BCE6-D1200533B19F}">
      <dgm:prSet/>
      <dgm:spPr/>
      <dgm:t>
        <a:bodyPr/>
        <a:lstStyle/>
        <a:p>
          <a:endParaRPr lang="zh-CN" altLang="en-US"/>
        </a:p>
      </dgm:t>
    </dgm:pt>
    <dgm:pt modelId="{B36EB457-558F-4F68-82C8-02E0457C0A2F}" type="sibTrans" cxnId="{6A4A4101-2947-4683-BCE6-D1200533B19F}">
      <dgm:prSet/>
      <dgm:spPr/>
      <dgm:t>
        <a:bodyPr/>
        <a:lstStyle/>
        <a:p>
          <a:endParaRPr lang="zh-CN" altLang="en-US"/>
        </a:p>
      </dgm:t>
    </dgm:pt>
    <dgm:pt modelId="{DB41DD4B-76BC-47E0-AE0C-5DBB1D03DFC9}">
      <dgm:prSet phldrT="[文本]"/>
      <dgm:spPr/>
      <dgm:t>
        <a:bodyPr/>
        <a:lstStyle/>
        <a:p>
          <a:r>
            <a:rPr lang="zh-CN" altLang="en-US" dirty="0"/>
            <a:t>信息</a:t>
          </a:r>
        </a:p>
      </dgm:t>
    </dgm:pt>
    <dgm:pt modelId="{449DDDB4-47C4-4261-A35B-5FCF9EBC9292}" type="parTrans" cxnId="{AB109CFE-5CCE-46B9-8700-4152A682F353}">
      <dgm:prSet/>
      <dgm:spPr/>
      <dgm:t>
        <a:bodyPr/>
        <a:lstStyle/>
        <a:p>
          <a:endParaRPr lang="zh-CN" altLang="en-US"/>
        </a:p>
      </dgm:t>
    </dgm:pt>
    <dgm:pt modelId="{46595B8B-95AB-4F0B-9E13-8ED55DE73408}" type="sibTrans" cxnId="{AB109CFE-5CCE-46B9-8700-4152A682F353}">
      <dgm:prSet/>
      <dgm:spPr/>
      <dgm:t>
        <a:bodyPr/>
        <a:lstStyle/>
        <a:p>
          <a:endParaRPr lang="zh-CN" altLang="en-US"/>
        </a:p>
      </dgm:t>
    </dgm:pt>
    <dgm:pt modelId="{A6839930-D4BA-49F9-AD7D-4DC542BF6A44}">
      <dgm:prSet phldrT="[文本]"/>
      <dgm:spPr/>
      <dgm:t>
        <a:bodyPr/>
        <a:lstStyle/>
        <a:p>
          <a:r>
            <a:rPr lang="zh-CN" altLang="en-US" dirty="0"/>
            <a:t>知识</a:t>
          </a:r>
        </a:p>
      </dgm:t>
    </dgm:pt>
    <dgm:pt modelId="{5C2E0333-B152-439B-B73E-57418E4B1612}" type="parTrans" cxnId="{5ED40072-0341-4448-947F-92368E334345}">
      <dgm:prSet/>
      <dgm:spPr/>
      <dgm:t>
        <a:bodyPr/>
        <a:lstStyle/>
        <a:p>
          <a:endParaRPr lang="zh-CN" altLang="en-US"/>
        </a:p>
      </dgm:t>
    </dgm:pt>
    <dgm:pt modelId="{5DBCA23D-B73B-4932-B004-0E26F23EEFCC}" type="sibTrans" cxnId="{5ED40072-0341-4448-947F-92368E334345}">
      <dgm:prSet/>
      <dgm:spPr/>
      <dgm:t>
        <a:bodyPr/>
        <a:lstStyle/>
        <a:p>
          <a:endParaRPr lang="zh-CN" altLang="en-US"/>
        </a:p>
      </dgm:t>
    </dgm:pt>
    <dgm:pt modelId="{3C94B00F-F734-4CA5-92E0-CD1C967DF65A}" type="pres">
      <dgm:prSet presAssocID="{84941FF6-BB24-444E-8709-F4EBAC95A65A}" presName="cycle" presStyleCnt="0">
        <dgm:presLayoutVars>
          <dgm:dir/>
          <dgm:resizeHandles val="exact"/>
        </dgm:presLayoutVars>
      </dgm:prSet>
      <dgm:spPr/>
    </dgm:pt>
    <dgm:pt modelId="{97892411-569C-4FF8-BDBD-8D3DD4927DF3}" type="pres">
      <dgm:prSet presAssocID="{7109706C-290A-4CCA-A160-DBF784D86CA2}" presName="node" presStyleLbl="node1" presStyleIdx="0" presStyleCnt="4">
        <dgm:presLayoutVars>
          <dgm:bulletEnabled val="1"/>
        </dgm:presLayoutVars>
      </dgm:prSet>
      <dgm:spPr/>
    </dgm:pt>
    <dgm:pt modelId="{A4A9A2E7-77B0-4CA9-B5A9-B8604570612F}" type="pres">
      <dgm:prSet presAssocID="{7109706C-290A-4CCA-A160-DBF784D86CA2}" presName="spNode" presStyleCnt="0"/>
      <dgm:spPr/>
    </dgm:pt>
    <dgm:pt modelId="{A9637F02-A635-4C97-83D8-B88B4849EA8C}" type="pres">
      <dgm:prSet presAssocID="{41FEAEC6-B41B-4C81-8C3A-853416A40179}" presName="sibTrans" presStyleLbl="sibTrans1D1" presStyleIdx="0" presStyleCnt="4"/>
      <dgm:spPr/>
    </dgm:pt>
    <dgm:pt modelId="{41849970-8ABC-41AF-B996-F7C6E54AE951}" type="pres">
      <dgm:prSet presAssocID="{2D7BFE45-83A1-4563-BAE2-542AE43F6790}" presName="node" presStyleLbl="node1" presStyleIdx="1" presStyleCnt="4">
        <dgm:presLayoutVars>
          <dgm:bulletEnabled val="1"/>
        </dgm:presLayoutVars>
      </dgm:prSet>
      <dgm:spPr/>
    </dgm:pt>
    <dgm:pt modelId="{2E4C9B1E-E59E-448A-8744-0EF45106237B}" type="pres">
      <dgm:prSet presAssocID="{2D7BFE45-83A1-4563-BAE2-542AE43F6790}" presName="spNode" presStyleCnt="0"/>
      <dgm:spPr/>
    </dgm:pt>
    <dgm:pt modelId="{98D3A9D9-2CAC-469A-9937-0751DF5C4CE1}" type="pres">
      <dgm:prSet presAssocID="{B36EB457-558F-4F68-82C8-02E0457C0A2F}" presName="sibTrans" presStyleLbl="sibTrans1D1" presStyleIdx="1" presStyleCnt="4"/>
      <dgm:spPr/>
    </dgm:pt>
    <dgm:pt modelId="{2B8F270E-7659-4BD7-9D4E-E6D2319FE7C2}" type="pres">
      <dgm:prSet presAssocID="{DB41DD4B-76BC-47E0-AE0C-5DBB1D03DFC9}" presName="node" presStyleLbl="node1" presStyleIdx="2" presStyleCnt="4">
        <dgm:presLayoutVars>
          <dgm:bulletEnabled val="1"/>
        </dgm:presLayoutVars>
      </dgm:prSet>
      <dgm:spPr/>
    </dgm:pt>
    <dgm:pt modelId="{164AF907-E83C-4356-B68B-1434F8EF3E6B}" type="pres">
      <dgm:prSet presAssocID="{DB41DD4B-76BC-47E0-AE0C-5DBB1D03DFC9}" presName="spNode" presStyleCnt="0"/>
      <dgm:spPr/>
    </dgm:pt>
    <dgm:pt modelId="{51413BB8-C3D8-405F-91DB-26A2770B2754}" type="pres">
      <dgm:prSet presAssocID="{46595B8B-95AB-4F0B-9E13-8ED55DE73408}" presName="sibTrans" presStyleLbl="sibTrans1D1" presStyleIdx="2" presStyleCnt="4"/>
      <dgm:spPr/>
    </dgm:pt>
    <dgm:pt modelId="{DE9DDAA7-6DE3-4386-B040-2F919B120972}" type="pres">
      <dgm:prSet presAssocID="{A6839930-D4BA-49F9-AD7D-4DC542BF6A44}" presName="node" presStyleLbl="node1" presStyleIdx="3" presStyleCnt="4">
        <dgm:presLayoutVars>
          <dgm:bulletEnabled val="1"/>
        </dgm:presLayoutVars>
      </dgm:prSet>
      <dgm:spPr/>
    </dgm:pt>
    <dgm:pt modelId="{45FAEA9B-78CF-4BE0-B44D-E135CDC4AF91}" type="pres">
      <dgm:prSet presAssocID="{A6839930-D4BA-49F9-AD7D-4DC542BF6A44}" presName="spNode" presStyleCnt="0"/>
      <dgm:spPr/>
    </dgm:pt>
    <dgm:pt modelId="{CCDFE14C-0098-4326-84FC-870AC043FB4A}" type="pres">
      <dgm:prSet presAssocID="{5DBCA23D-B73B-4932-B004-0E26F23EEFCC}" presName="sibTrans" presStyleLbl="sibTrans1D1" presStyleIdx="3" presStyleCnt="4"/>
      <dgm:spPr/>
    </dgm:pt>
  </dgm:ptLst>
  <dgm:cxnLst>
    <dgm:cxn modelId="{6A4A4101-2947-4683-BCE6-D1200533B19F}" srcId="{84941FF6-BB24-444E-8709-F4EBAC95A65A}" destId="{2D7BFE45-83A1-4563-BAE2-542AE43F6790}" srcOrd="1" destOrd="0" parTransId="{B1936131-6E85-477B-B44E-3D6BBCED7C0A}" sibTransId="{B36EB457-558F-4F68-82C8-02E0457C0A2F}"/>
    <dgm:cxn modelId="{D95CE249-E0DC-4D2C-80EE-6704051272BD}" type="presOf" srcId="{DB41DD4B-76BC-47E0-AE0C-5DBB1D03DFC9}" destId="{2B8F270E-7659-4BD7-9D4E-E6D2319FE7C2}" srcOrd="0" destOrd="0" presId="urn:microsoft.com/office/officeart/2005/8/layout/cycle6"/>
    <dgm:cxn modelId="{33FDFC6E-3351-4DC8-A9E7-1213859494E0}" type="presOf" srcId="{84941FF6-BB24-444E-8709-F4EBAC95A65A}" destId="{3C94B00F-F734-4CA5-92E0-CD1C967DF65A}" srcOrd="0" destOrd="0" presId="urn:microsoft.com/office/officeart/2005/8/layout/cycle6"/>
    <dgm:cxn modelId="{5ED40072-0341-4448-947F-92368E334345}" srcId="{84941FF6-BB24-444E-8709-F4EBAC95A65A}" destId="{A6839930-D4BA-49F9-AD7D-4DC542BF6A44}" srcOrd="3" destOrd="0" parTransId="{5C2E0333-B152-439B-B73E-57418E4B1612}" sibTransId="{5DBCA23D-B73B-4932-B004-0E26F23EEFCC}"/>
    <dgm:cxn modelId="{82DEF78F-1A55-4CB0-A6D5-8C11E9A7D0D3}" type="presOf" srcId="{41FEAEC6-B41B-4C81-8C3A-853416A40179}" destId="{A9637F02-A635-4C97-83D8-B88B4849EA8C}" srcOrd="0" destOrd="0" presId="urn:microsoft.com/office/officeart/2005/8/layout/cycle6"/>
    <dgm:cxn modelId="{47DBB093-7646-47B0-95F0-DBABDFE130FC}" type="presOf" srcId="{46595B8B-95AB-4F0B-9E13-8ED55DE73408}" destId="{51413BB8-C3D8-405F-91DB-26A2770B2754}" srcOrd="0" destOrd="0" presId="urn:microsoft.com/office/officeart/2005/8/layout/cycle6"/>
    <dgm:cxn modelId="{81D3F097-724A-483C-A88A-320DBC1B31CA}" type="presOf" srcId="{7109706C-290A-4CCA-A160-DBF784D86CA2}" destId="{97892411-569C-4FF8-BDBD-8D3DD4927DF3}" srcOrd="0" destOrd="0" presId="urn:microsoft.com/office/officeart/2005/8/layout/cycle6"/>
    <dgm:cxn modelId="{3EAC6A9D-56AD-4F53-951D-DFFE871F42B1}" type="presOf" srcId="{B36EB457-558F-4F68-82C8-02E0457C0A2F}" destId="{98D3A9D9-2CAC-469A-9937-0751DF5C4CE1}" srcOrd="0" destOrd="0" presId="urn:microsoft.com/office/officeart/2005/8/layout/cycle6"/>
    <dgm:cxn modelId="{2473039E-9856-4884-9468-EBA7AB27C378}" type="presOf" srcId="{A6839930-D4BA-49F9-AD7D-4DC542BF6A44}" destId="{DE9DDAA7-6DE3-4386-B040-2F919B120972}" srcOrd="0" destOrd="0" presId="urn:microsoft.com/office/officeart/2005/8/layout/cycle6"/>
    <dgm:cxn modelId="{D62F32C2-9E55-49E9-8443-1657C3E32AA5}" type="presOf" srcId="{2D7BFE45-83A1-4563-BAE2-542AE43F6790}" destId="{41849970-8ABC-41AF-B996-F7C6E54AE951}" srcOrd="0" destOrd="0" presId="urn:microsoft.com/office/officeart/2005/8/layout/cycle6"/>
    <dgm:cxn modelId="{362D8CC6-D753-4E83-95D8-CE2315CA77B4}" srcId="{84941FF6-BB24-444E-8709-F4EBAC95A65A}" destId="{7109706C-290A-4CCA-A160-DBF784D86CA2}" srcOrd="0" destOrd="0" parTransId="{9CBB40C3-6349-4DE8-BB36-7B99F13AB2C8}" sibTransId="{41FEAEC6-B41B-4C81-8C3A-853416A40179}"/>
    <dgm:cxn modelId="{C7FEFED8-DA4F-4630-931A-D7EDABBFC6A7}" type="presOf" srcId="{5DBCA23D-B73B-4932-B004-0E26F23EEFCC}" destId="{CCDFE14C-0098-4326-84FC-870AC043FB4A}" srcOrd="0" destOrd="0" presId="urn:microsoft.com/office/officeart/2005/8/layout/cycle6"/>
    <dgm:cxn modelId="{AB109CFE-5CCE-46B9-8700-4152A682F353}" srcId="{84941FF6-BB24-444E-8709-F4EBAC95A65A}" destId="{DB41DD4B-76BC-47E0-AE0C-5DBB1D03DFC9}" srcOrd="2" destOrd="0" parTransId="{449DDDB4-47C4-4261-A35B-5FCF9EBC9292}" sibTransId="{46595B8B-95AB-4F0B-9E13-8ED55DE73408}"/>
    <dgm:cxn modelId="{980F4D07-78C8-4DA8-95D5-A3A9F576955F}" type="presParOf" srcId="{3C94B00F-F734-4CA5-92E0-CD1C967DF65A}" destId="{97892411-569C-4FF8-BDBD-8D3DD4927DF3}" srcOrd="0" destOrd="0" presId="urn:microsoft.com/office/officeart/2005/8/layout/cycle6"/>
    <dgm:cxn modelId="{DEF176E0-88FB-45FB-AFB3-FADBC8FC4E94}" type="presParOf" srcId="{3C94B00F-F734-4CA5-92E0-CD1C967DF65A}" destId="{A4A9A2E7-77B0-4CA9-B5A9-B8604570612F}" srcOrd="1" destOrd="0" presId="urn:microsoft.com/office/officeart/2005/8/layout/cycle6"/>
    <dgm:cxn modelId="{61263ECF-9E1B-455E-8DD6-8C1F09218078}" type="presParOf" srcId="{3C94B00F-F734-4CA5-92E0-CD1C967DF65A}" destId="{A9637F02-A635-4C97-83D8-B88B4849EA8C}" srcOrd="2" destOrd="0" presId="urn:microsoft.com/office/officeart/2005/8/layout/cycle6"/>
    <dgm:cxn modelId="{A17B726D-CB6F-4553-9196-D9FC1A08E416}" type="presParOf" srcId="{3C94B00F-F734-4CA5-92E0-CD1C967DF65A}" destId="{41849970-8ABC-41AF-B996-F7C6E54AE951}" srcOrd="3" destOrd="0" presId="urn:microsoft.com/office/officeart/2005/8/layout/cycle6"/>
    <dgm:cxn modelId="{E0D3517A-6DAB-4523-9085-E47842F7BBE1}" type="presParOf" srcId="{3C94B00F-F734-4CA5-92E0-CD1C967DF65A}" destId="{2E4C9B1E-E59E-448A-8744-0EF45106237B}" srcOrd="4" destOrd="0" presId="urn:microsoft.com/office/officeart/2005/8/layout/cycle6"/>
    <dgm:cxn modelId="{7E0C9055-ECDC-46F4-9841-59A679A813CE}" type="presParOf" srcId="{3C94B00F-F734-4CA5-92E0-CD1C967DF65A}" destId="{98D3A9D9-2CAC-469A-9937-0751DF5C4CE1}" srcOrd="5" destOrd="0" presId="urn:microsoft.com/office/officeart/2005/8/layout/cycle6"/>
    <dgm:cxn modelId="{CD638DF4-97D8-40BB-B10A-672C54E97288}" type="presParOf" srcId="{3C94B00F-F734-4CA5-92E0-CD1C967DF65A}" destId="{2B8F270E-7659-4BD7-9D4E-E6D2319FE7C2}" srcOrd="6" destOrd="0" presId="urn:microsoft.com/office/officeart/2005/8/layout/cycle6"/>
    <dgm:cxn modelId="{E87E75E0-90A8-4AD1-9E1B-831C84D66320}" type="presParOf" srcId="{3C94B00F-F734-4CA5-92E0-CD1C967DF65A}" destId="{164AF907-E83C-4356-B68B-1434F8EF3E6B}" srcOrd="7" destOrd="0" presId="urn:microsoft.com/office/officeart/2005/8/layout/cycle6"/>
    <dgm:cxn modelId="{6AD45B5E-F4BF-4DF1-B4A7-94A93BDE1D46}" type="presParOf" srcId="{3C94B00F-F734-4CA5-92E0-CD1C967DF65A}" destId="{51413BB8-C3D8-405F-91DB-26A2770B2754}" srcOrd="8" destOrd="0" presId="urn:microsoft.com/office/officeart/2005/8/layout/cycle6"/>
    <dgm:cxn modelId="{965B50C6-0D52-4208-B9C4-A2C879D66C11}" type="presParOf" srcId="{3C94B00F-F734-4CA5-92E0-CD1C967DF65A}" destId="{DE9DDAA7-6DE3-4386-B040-2F919B120972}" srcOrd="9" destOrd="0" presId="urn:microsoft.com/office/officeart/2005/8/layout/cycle6"/>
    <dgm:cxn modelId="{2AB3D42C-5869-490C-8C45-7B3B0560EA57}" type="presParOf" srcId="{3C94B00F-F734-4CA5-92E0-CD1C967DF65A}" destId="{45FAEA9B-78CF-4BE0-B44D-E135CDC4AF91}" srcOrd="10" destOrd="0" presId="urn:microsoft.com/office/officeart/2005/8/layout/cycle6"/>
    <dgm:cxn modelId="{D715C459-EC6C-4A8E-8BC2-CCAFBECC838F}" type="presParOf" srcId="{3C94B00F-F734-4CA5-92E0-CD1C967DF65A}" destId="{CCDFE14C-0098-4326-84FC-870AC043FB4A}" srcOrd="11" destOrd="0" presId="urn:microsoft.com/office/officeart/2005/8/layout/cycle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84941FF6-BB24-444E-8709-F4EBAC95A65A}" type="doc">
      <dgm:prSet loTypeId="urn:microsoft.com/office/officeart/2005/8/layout/cycle6" loCatId="cycle" qsTypeId="urn:microsoft.com/office/officeart/2005/8/quickstyle/simple5" qsCatId="simple" csTypeId="urn:microsoft.com/office/officeart/2005/8/colors/accent1_2" csCatId="accent1" phldr="1"/>
      <dgm:spPr/>
      <dgm:t>
        <a:bodyPr/>
        <a:lstStyle/>
        <a:p>
          <a:endParaRPr lang="zh-CN" altLang="en-US"/>
        </a:p>
      </dgm:t>
    </dgm:pt>
    <dgm:pt modelId="{7109706C-290A-4CCA-A160-DBF784D86CA2}">
      <dgm:prSet phldrT="[文本]"/>
      <dgm:spPr/>
      <dgm:t>
        <a:bodyPr/>
        <a:lstStyle/>
        <a:p>
          <a:r>
            <a:rPr lang="zh-CN" altLang="en-US" dirty="0"/>
            <a:t>信号</a:t>
          </a:r>
        </a:p>
      </dgm:t>
    </dgm:pt>
    <dgm:pt modelId="{9CBB40C3-6349-4DE8-BB36-7B99F13AB2C8}" type="parTrans" cxnId="{362D8CC6-D753-4E83-95D8-CE2315CA77B4}">
      <dgm:prSet/>
      <dgm:spPr/>
      <dgm:t>
        <a:bodyPr/>
        <a:lstStyle/>
        <a:p>
          <a:endParaRPr lang="zh-CN" altLang="en-US"/>
        </a:p>
      </dgm:t>
    </dgm:pt>
    <dgm:pt modelId="{41FEAEC6-B41B-4C81-8C3A-853416A40179}" type="sibTrans" cxnId="{362D8CC6-D753-4E83-95D8-CE2315CA77B4}">
      <dgm:prSet/>
      <dgm:spPr/>
      <dgm:t>
        <a:bodyPr/>
        <a:lstStyle/>
        <a:p>
          <a:endParaRPr lang="zh-CN" altLang="en-US"/>
        </a:p>
      </dgm:t>
    </dgm:pt>
    <dgm:pt modelId="{2D7BFE45-83A1-4563-BAE2-542AE43F6790}">
      <dgm:prSet phldrT="[文本]">
        <dgm:style>
          <a:lnRef idx="0">
            <a:schemeClr val="accent1"/>
          </a:lnRef>
          <a:fillRef idx="3">
            <a:schemeClr val="accent1"/>
          </a:fillRef>
          <a:effectRef idx="3">
            <a:schemeClr val="accent1"/>
          </a:effectRef>
          <a:fontRef idx="minor">
            <a:schemeClr val="lt1"/>
          </a:fontRef>
        </dgm:style>
      </dgm:prSet>
      <dgm:spPr/>
      <dgm:t>
        <a:bodyPr/>
        <a:lstStyle/>
        <a:p>
          <a:r>
            <a:rPr lang="zh-CN" altLang="en-US" dirty="0"/>
            <a:t>数据</a:t>
          </a:r>
        </a:p>
      </dgm:t>
    </dgm:pt>
    <dgm:pt modelId="{B1936131-6E85-477B-B44E-3D6BBCED7C0A}" type="parTrans" cxnId="{6A4A4101-2947-4683-BCE6-D1200533B19F}">
      <dgm:prSet/>
      <dgm:spPr/>
      <dgm:t>
        <a:bodyPr/>
        <a:lstStyle/>
        <a:p>
          <a:endParaRPr lang="zh-CN" altLang="en-US"/>
        </a:p>
      </dgm:t>
    </dgm:pt>
    <dgm:pt modelId="{B36EB457-558F-4F68-82C8-02E0457C0A2F}" type="sibTrans" cxnId="{6A4A4101-2947-4683-BCE6-D1200533B19F}">
      <dgm:prSet/>
      <dgm:spPr/>
      <dgm:t>
        <a:bodyPr/>
        <a:lstStyle/>
        <a:p>
          <a:endParaRPr lang="zh-CN" altLang="en-US"/>
        </a:p>
      </dgm:t>
    </dgm:pt>
    <dgm:pt modelId="{DB41DD4B-76BC-47E0-AE0C-5DBB1D03DFC9}">
      <dgm:prSet phldrT="[文本]">
        <dgm:style>
          <a:lnRef idx="0">
            <a:schemeClr val="accent5"/>
          </a:lnRef>
          <a:fillRef idx="3">
            <a:schemeClr val="accent5"/>
          </a:fillRef>
          <a:effectRef idx="3">
            <a:schemeClr val="accent5"/>
          </a:effectRef>
          <a:fontRef idx="minor">
            <a:schemeClr val="lt1"/>
          </a:fontRef>
        </dgm:style>
      </dgm:prSet>
      <dgm:spPr/>
      <dgm:t>
        <a:bodyPr/>
        <a:lstStyle/>
        <a:p>
          <a:r>
            <a:rPr lang="zh-CN" altLang="en-US" dirty="0"/>
            <a:t>信息</a:t>
          </a:r>
        </a:p>
      </dgm:t>
    </dgm:pt>
    <dgm:pt modelId="{449DDDB4-47C4-4261-A35B-5FCF9EBC9292}" type="parTrans" cxnId="{AB109CFE-5CCE-46B9-8700-4152A682F353}">
      <dgm:prSet/>
      <dgm:spPr/>
      <dgm:t>
        <a:bodyPr/>
        <a:lstStyle/>
        <a:p>
          <a:endParaRPr lang="zh-CN" altLang="en-US"/>
        </a:p>
      </dgm:t>
    </dgm:pt>
    <dgm:pt modelId="{46595B8B-95AB-4F0B-9E13-8ED55DE73408}" type="sibTrans" cxnId="{AB109CFE-5CCE-46B9-8700-4152A682F353}">
      <dgm:prSet/>
      <dgm:spPr/>
      <dgm:t>
        <a:bodyPr/>
        <a:lstStyle/>
        <a:p>
          <a:endParaRPr lang="zh-CN" altLang="en-US"/>
        </a:p>
      </dgm:t>
    </dgm:pt>
    <dgm:pt modelId="{A6839930-D4BA-49F9-AD7D-4DC542BF6A44}">
      <dgm:prSet phldrT="[文本]"/>
      <dgm:spPr/>
      <dgm:t>
        <a:bodyPr/>
        <a:lstStyle/>
        <a:p>
          <a:r>
            <a:rPr lang="zh-CN" altLang="en-US" dirty="0"/>
            <a:t>知识</a:t>
          </a:r>
        </a:p>
      </dgm:t>
    </dgm:pt>
    <dgm:pt modelId="{5C2E0333-B152-439B-B73E-57418E4B1612}" type="parTrans" cxnId="{5ED40072-0341-4448-947F-92368E334345}">
      <dgm:prSet/>
      <dgm:spPr/>
      <dgm:t>
        <a:bodyPr/>
        <a:lstStyle/>
        <a:p>
          <a:endParaRPr lang="zh-CN" altLang="en-US"/>
        </a:p>
      </dgm:t>
    </dgm:pt>
    <dgm:pt modelId="{5DBCA23D-B73B-4932-B004-0E26F23EEFCC}" type="sibTrans" cxnId="{5ED40072-0341-4448-947F-92368E334345}">
      <dgm:prSet/>
      <dgm:spPr/>
      <dgm:t>
        <a:bodyPr/>
        <a:lstStyle/>
        <a:p>
          <a:endParaRPr lang="zh-CN" altLang="en-US"/>
        </a:p>
      </dgm:t>
    </dgm:pt>
    <dgm:pt modelId="{3C94B00F-F734-4CA5-92E0-CD1C967DF65A}" type="pres">
      <dgm:prSet presAssocID="{84941FF6-BB24-444E-8709-F4EBAC95A65A}" presName="cycle" presStyleCnt="0">
        <dgm:presLayoutVars>
          <dgm:dir/>
          <dgm:resizeHandles val="exact"/>
        </dgm:presLayoutVars>
      </dgm:prSet>
      <dgm:spPr/>
    </dgm:pt>
    <dgm:pt modelId="{97892411-569C-4FF8-BDBD-8D3DD4927DF3}" type="pres">
      <dgm:prSet presAssocID="{7109706C-290A-4CCA-A160-DBF784D86CA2}" presName="node" presStyleLbl="node1" presStyleIdx="0" presStyleCnt="4">
        <dgm:presLayoutVars>
          <dgm:bulletEnabled val="1"/>
        </dgm:presLayoutVars>
      </dgm:prSet>
      <dgm:spPr/>
    </dgm:pt>
    <dgm:pt modelId="{A4A9A2E7-77B0-4CA9-B5A9-B8604570612F}" type="pres">
      <dgm:prSet presAssocID="{7109706C-290A-4CCA-A160-DBF784D86CA2}" presName="spNode" presStyleCnt="0"/>
      <dgm:spPr/>
    </dgm:pt>
    <dgm:pt modelId="{A9637F02-A635-4C97-83D8-B88B4849EA8C}" type="pres">
      <dgm:prSet presAssocID="{41FEAEC6-B41B-4C81-8C3A-853416A40179}" presName="sibTrans" presStyleLbl="sibTrans1D1" presStyleIdx="0" presStyleCnt="4"/>
      <dgm:spPr/>
    </dgm:pt>
    <dgm:pt modelId="{41849970-8ABC-41AF-B996-F7C6E54AE951}" type="pres">
      <dgm:prSet presAssocID="{2D7BFE45-83A1-4563-BAE2-542AE43F6790}" presName="node" presStyleLbl="node1" presStyleIdx="1" presStyleCnt="4">
        <dgm:presLayoutVars>
          <dgm:bulletEnabled val="1"/>
        </dgm:presLayoutVars>
      </dgm:prSet>
      <dgm:spPr/>
    </dgm:pt>
    <dgm:pt modelId="{2E4C9B1E-E59E-448A-8744-0EF45106237B}" type="pres">
      <dgm:prSet presAssocID="{2D7BFE45-83A1-4563-BAE2-542AE43F6790}" presName="spNode" presStyleCnt="0"/>
      <dgm:spPr/>
    </dgm:pt>
    <dgm:pt modelId="{98D3A9D9-2CAC-469A-9937-0751DF5C4CE1}" type="pres">
      <dgm:prSet presAssocID="{B36EB457-558F-4F68-82C8-02E0457C0A2F}" presName="sibTrans" presStyleLbl="sibTrans1D1" presStyleIdx="1" presStyleCnt="4"/>
      <dgm:spPr/>
    </dgm:pt>
    <dgm:pt modelId="{2B8F270E-7659-4BD7-9D4E-E6D2319FE7C2}" type="pres">
      <dgm:prSet presAssocID="{DB41DD4B-76BC-47E0-AE0C-5DBB1D03DFC9}" presName="node" presStyleLbl="node1" presStyleIdx="2" presStyleCnt="4">
        <dgm:presLayoutVars>
          <dgm:bulletEnabled val="1"/>
        </dgm:presLayoutVars>
      </dgm:prSet>
      <dgm:spPr/>
    </dgm:pt>
    <dgm:pt modelId="{164AF907-E83C-4356-B68B-1434F8EF3E6B}" type="pres">
      <dgm:prSet presAssocID="{DB41DD4B-76BC-47E0-AE0C-5DBB1D03DFC9}" presName="spNode" presStyleCnt="0"/>
      <dgm:spPr/>
    </dgm:pt>
    <dgm:pt modelId="{51413BB8-C3D8-405F-91DB-26A2770B2754}" type="pres">
      <dgm:prSet presAssocID="{46595B8B-95AB-4F0B-9E13-8ED55DE73408}" presName="sibTrans" presStyleLbl="sibTrans1D1" presStyleIdx="2" presStyleCnt="4"/>
      <dgm:spPr/>
    </dgm:pt>
    <dgm:pt modelId="{DE9DDAA7-6DE3-4386-B040-2F919B120972}" type="pres">
      <dgm:prSet presAssocID="{A6839930-D4BA-49F9-AD7D-4DC542BF6A44}" presName="node" presStyleLbl="node1" presStyleIdx="3" presStyleCnt="4">
        <dgm:presLayoutVars>
          <dgm:bulletEnabled val="1"/>
        </dgm:presLayoutVars>
      </dgm:prSet>
      <dgm:spPr/>
    </dgm:pt>
    <dgm:pt modelId="{45FAEA9B-78CF-4BE0-B44D-E135CDC4AF91}" type="pres">
      <dgm:prSet presAssocID="{A6839930-D4BA-49F9-AD7D-4DC542BF6A44}" presName="spNode" presStyleCnt="0"/>
      <dgm:spPr/>
    </dgm:pt>
    <dgm:pt modelId="{CCDFE14C-0098-4326-84FC-870AC043FB4A}" type="pres">
      <dgm:prSet presAssocID="{5DBCA23D-B73B-4932-B004-0E26F23EEFCC}" presName="sibTrans" presStyleLbl="sibTrans1D1" presStyleIdx="3" presStyleCnt="4"/>
      <dgm:spPr/>
    </dgm:pt>
  </dgm:ptLst>
  <dgm:cxnLst>
    <dgm:cxn modelId="{6A4A4101-2947-4683-BCE6-D1200533B19F}" srcId="{84941FF6-BB24-444E-8709-F4EBAC95A65A}" destId="{2D7BFE45-83A1-4563-BAE2-542AE43F6790}" srcOrd="1" destOrd="0" parTransId="{B1936131-6E85-477B-B44E-3D6BBCED7C0A}" sibTransId="{B36EB457-558F-4F68-82C8-02E0457C0A2F}"/>
    <dgm:cxn modelId="{D95CE249-E0DC-4D2C-80EE-6704051272BD}" type="presOf" srcId="{DB41DD4B-76BC-47E0-AE0C-5DBB1D03DFC9}" destId="{2B8F270E-7659-4BD7-9D4E-E6D2319FE7C2}" srcOrd="0" destOrd="0" presId="urn:microsoft.com/office/officeart/2005/8/layout/cycle6"/>
    <dgm:cxn modelId="{33FDFC6E-3351-4DC8-A9E7-1213859494E0}" type="presOf" srcId="{84941FF6-BB24-444E-8709-F4EBAC95A65A}" destId="{3C94B00F-F734-4CA5-92E0-CD1C967DF65A}" srcOrd="0" destOrd="0" presId="urn:microsoft.com/office/officeart/2005/8/layout/cycle6"/>
    <dgm:cxn modelId="{5ED40072-0341-4448-947F-92368E334345}" srcId="{84941FF6-BB24-444E-8709-F4EBAC95A65A}" destId="{A6839930-D4BA-49F9-AD7D-4DC542BF6A44}" srcOrd="3" destOrd="0" parTransId="{5C2E0333-B152-439B-B73E-57418E4B1612}" sibTransId="{5DBCA23D-B73B-4932-B004-0E26F23EEFCC}"/>
    <dgm:cxn modelId="{82DEF78F-1A55-4CB0-A6D5-8C11E9A7D0D3}" type="presOf" srcId="{41FEAEC6-B41B-4C81-8C3A-853416A40179}" destId="{A9637F02-A635-4C97-83D8-B88B4849EA8C}" srcOrd="0" destOrd="0" presId="urn:microsoft.com/office/officeart/2005/8/layout/cycle6"/>
    <dgm:cxn modelId="{47DBB093-7646-47B0-95F0-DBABDFE130FC}" type="presOf" srcId="{46595B8B-95AB-4F0B-9E13-8ED55DE73408}" destId="{51413BB8-C3D8-405F-91DB-26A2770B2754}" srcOrd="0" destOrd="0" presId="urn:microsoft.com/office/officeart/2005/8/layout/cycle6"/>
    <dgm:cxn modelId="{81D3F097-724A-483C-A88A-320DBC1B31CA}" type="presOf" srcId="{7109706C-290A-4CCA-A160-DBF784D86CA2}" destId="{97892411-569C-4FF8-BDBD-8D3DD4927DF3}" srcOrd="0" destOrd="0" presId="urn:microsoft.com/office/officeart/2005/8/layout/cycle6"/>
    <dgm:cxn modelId="{3EAC6A9D-56AD-4F53-951D-DFFE871F42B1}" type="presOf" srcId="{B36EB457-558F-4F68-82C8-02E0457C0A2F}" destId="{98D3A9D9-2CAC-469A-9937-0751DF5C4CE1}" srcOrd="0" destOrd="0" presId="urn:microsoft.com/office/officeart/2005/8/layout/cycle6"/>
    <dgm:cxn modelId="{2473039E-9856-4884-9468-EBA7AB27C378}" type="presOf" srcId="{A6839930-D4BA-49F9-AD7D-4DC542BF6A44}" destId="{DE9DDAA7-6DE3-4386-B040-2F919B120972}" srcOrd="0" destOrd="0" presId="urn:microsoft.com/office/officeart/2005/8/layout/cycle6"/>
    <dgm:cxn modelId="{D62F32C2-9E55-49E9-8443-1657C3E32AA5}" type="presOf" srcId="{2D7BFE45-83A1-4563-BAE2-542AE43F6790}" destId="{41849970-8ABC-41AF-B996-F7C6E54AE951}" srcOrd="0" destOrd="0" presId="urn:microsoft.com/office/officeart/2005/8/layout/cycle6"/>
    <dgm:cxn modelId="{362D8CC6-D753-4E83-95D8-CE2315CA77B4}" srcId="{84941FF6-BB24-444E-8709-F4EBAC95A65A}" destId="{7109706C-290A-4CCA-A160-DBF784D86CA2}" srcOrd="0" destOrd="0" parTransId="{9CBB40C3-6349-4DE8-BB36-7B99F13AB2C8}" sibTransId="{41FEAEC6-B41B-4C81-8C3A-853416A40179}"/>
    <dgm:cxn modelId="{C7FEFED8-DA4F-4630-931A-D7EDABBFC6A7}" type="presOf" srcId="{5DBCA23D-B73B-4932-B004-0E26F23EEFCC}" destId="{CCDFE14C-0098-4326-84FC-870AC043FB4A}" srcOrd="0" destOrd="0" presId="urn:microsoft.com/office/officeart/2005/8/layout/cycle6"/>
    <dgm:cxn modelId="{AB109CFE-5CCE-46B9-8700-4152A682F353}" srcId="{84941FF6-BB24-444E-8709-F4EBAC95A65A}" destId="{DB41DD4B-76BC-47E0-AE0C-5DBB1D03DFC9}" srcOrd="2" destOrd="0" parTransId="{449DDDB4-47C4-4261-A35B-5FCF9EBC9292}" sibTransId="{46595B8B-95AB-4F0B-9E13-8ED55DE73408}"/>
    <dgm:cxn modelId="{980F4D07-78C8-4DA8-95D5-A3A9F576955F}" type="presParOf" srcId="{3C94B00F-F734-4CA5-92E0-CD1C967DF65A}" destId="{97892411-569C-4FF8-BDBD-8D3DD4927DF3}" srcOrd="0" destOrd="0" presId="urn:microsoft.com/office/officeart/2005/8/layout/cycle6"/>
    <dgm:cxn modelId="{DEF176E0-88FB-45FB-AFB3-FADBC8FC4E94}" type="presParOf" srcId="{3C94B00F-F734-4CA5-92E0-CD1C967DF65A}" destId="{A4A9A2E7-77B0-4CA9-B5A9-B8604570612F}" srcOrd="1" destOrd="0" presId="urn:microsoft.com/office/officeart/2005/8/layout/cycle6"/>
    <dgm:cxn modelId="{61263ECF-9E1B-455E-8DD6-8C1F09218078}" type="presParOf" srcId="{3C94B00F-F734-4CA5-92E0-CD1C967DF65A}" destId="{A9637F02-A635-4C97-83D8-B88B4849EA8C}" srcOrd="2" destOrd="0" presId="urn:microsoft.com/office/officeart/2005/8/layout/cycle6"/>
    <dgm:cxn modelId="{A17B726D-CB6F-4553-9196-D9FC1A08E416}" type="presParOf" srcId="{3C94B00F-F734-4CA5-92E0-CD1C967DF65A}" destId="{41849970-8ABC-41AF-B996-F7C6E54AE951}" srcOrd="3" destOrd="0" presId="urn:microsoft.com/office/officeart/2005/8/layout/cycle6"/>
    <dgm:cxn modelId="{E0D3517A-6DAB-4523-9085-E47842F7BBE1}" type="presParOf" srcId="{3C94B00F-F734-4CA5-92E0-CD1C967DF65A}" destId="{2E4C9B1E-E59E-448A-8744-0EF45106237B}" srcOrd="4" destOrd="0" presId="urn:microsoft.com/office/officeart/2005/8/layout/cycle6"/>
    <dgm:cxn modelId="{7E0C9055-ECDC-46F4-9841-59A679A813CE}" type="presParOf" srcId="{3C94B00F-F734-4CA5-92E0-CD1C967DF65A}" destId="{98D3A9D9-2CAC-469A-9937-0751DF5C4CE1}" srcOrd="5" destOrd="0" presId="urn:microsoft.com/office/officeart/2005/8/layout/cycle6"/>
    <dgm:cxn modelId="{CD638DF4-97D8-40BB-B10A-672C54E97288}" type="presParOf" srcId="{3C94B00F-F734-4CA5-92E0-CD1C967DF65A}" destId="{2B8F270E-7659-4BD7-9D4E-E6D2319FE7C2}" srcOrd="6" destOrd="0" presId="urn:microsoft.com/office/officeart/2005/8/layout/cycle6"/>
    <dgm:cxn modelId="{E87E75E0-90A8-4AD1-9E1B-831C84D66320}" type="presParOf" srcId="{3C94B00F-F734-4CA5-92E0-CD1C967DF65A}" destId="{164AF907-E83C-4356-B68B-1434F8EF3E6B}" srcOrd="7" destOrd="0" presId="urn:microsoft.com/office/officeart/2005/8/layout/cycle6"/>
    <dgm:cxn modelId="{6AD45B5E-F4BF-4DF1-B4A7-94A93BDE1D46}" type="presParOf" srcId="{3C94B00F-F734-4CA5-92E0-CD1C967DF65A}" destId="{51413BB8-C3D8-405F-91DB-26A2770B2754}" srcOrd="8" destOrd="0" presId="urn:microsoft.com/office/officeart/2005/8/layout/cycle6"/>
    <dgm:cxn modelId="{965B50C6-0D52-4208-B9C4-A2C879D66C11}" type="presParOf" srcId="{3C94B00F-F734-4CA5-92E0-CD1C967DF65A}" destId="{DE9DDAA7-6DE3-4386-B040-2F919B120972}" srcOrd="9" destOrd="0" presId="urn:microsoft.com/office/officeart/2005/8/layout/cycle6"/>
    <dgm:cxn modelId="{2AB3D42C-5869-490C-8C45-7B3B0560EA57}" type="presParOf" srcId="{3C94B00F-F734-4CA5-92E0-CD1C967DF65A}" destId="{45FAEA9B-78CF-4BE0-B44D-E135CDC4AF91}" srcOrd="10" destOrd="0" presId="urn:microsoft.com/office/officeart/2005/8/layout/cycle6"/>
    <dgm:cxn modelId="{D715C459-EC6C-4A8E-8BC2-CCAFBECC838F}" type="presParOf" srcId="{3C94B00F-F734-4CA5-92E0-CD1C967DF65A}" destId="{CCDFE14C-0098-4326-84FC-870AC043FB4A}" srcOrd="11" destOrd="0" presId="urn:microsoft.com/office/officeart/2005/8/layout/cycle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84941FF6-BB24-444E-8709-F4EBAC95A65A}" type="doc">
      <dgm:prSet loTypeId="urn:microsoft.com/office/officeart/2005/8/layout/cycle6" loCatId="cycle" qsTypeId="urn:microsoft.com/office/officeart/2005/8/quickstyle/simple5" qsCatId="simple" csTypeId="urn:microsoft.com/office/officeart/2005/8/colors/accent1_2" csCatId="accent1" phldr="1"/>
      <dgm:spPr/>
      <dgm:t>
        <a:bodyPr/>
        <a:lstStyle/>
        <a:p>
          <a:endParaRPr lang="zh-CN" altLang="en-US"/>
        </a:p>
      </dgm:t>
    </dgm:pt>
    <dgm:pt modelId="{7109706C-290A-4CCA-A160-DBF784D86CA2}">
      <dgm:prSet phldrT="[文本]"/>
      <dgm:spPr/>
      <dgm:t>
        <a:bodyPr/>
        <a:lstStyle/>
        <a:p>
          <a:r>
            <a:rPr lang="zh-CN" altLang="en-US" dirty="0"/>
            <a:t>信号</a:t>
          </a:r>
        </a:p>
      </dgm:t>
    </dgm:pt>
    <dgm:pt modelId="{9CBB40C3-6349-4DE8-BB36-7B99F13AB2C8}" type="parTrans" cxnId="{362D8CC6-D753-4E83-95D8-CE2315CA77B4}">
      <dgm:prSet/>
      <dgm:spPr/>
      <dgm:t>
        <a:bodyPr/>
        <a:lstStyle/>
        <a:p>
          <a:endParaRPr lang="zh-CN" altLang="en-US"/>
        </a:p>
      </dgm:t>
    </dgm:pt>
    <dgm:pt modelId="{41FEAEC6-B41B-4C81-8C3A-853416A40179}" type="sibTrans" cxnId="{362D8CC6-D753-4E83-95D8-CE2315CA77B4}">
      <dgm:prSet/>
      <dgm:spPr/>
      <dgm:t>
        <a:bodyPr/>
        <a:lstStyle/>
        <a:p>
          <a:endParaRPr lang="zh-CN" altLang="en-US"/>
        </a:p>
      </dgm:t>
    </dgm:pt>
    <dgm:pt modelId="{2D7BFE45-83A1-4563-BAE2-542AE43F6790}">
      <dgm:prSet phldrT="[文本]">
        <dgm:style>
          <a:lnRef idx="0">
            <a:schemeClr val="accent1"/>
          </a:lnRef>
          <a:fillRef idx="3">
            <a:schemeClr val="accent1"/>
          </a:fillRef>
          <a:effectRef idx="3">
            <a:schemeClr val="accent1"/>
          </a:effectRef>
          <a:fontRef idx="minor">
            <a:schemeClr val="lt1"/>
          </a:fontRef>
        </dgm:style>
      </dgm:prSet>
      <dgm:spPr/>
      <dgm:t>
        <a:bodyPr/>
        <a:lstStyle/>
        <a:p>
          <a:r>
            <a:rPr lang="zh-CN" altLang="en-US" dirty="0"/>
            <a:t>数据</a:t>
          </a:r>
        </a:p>
      </dgm:t>
    </dgm:pt>
    <dgm:pt modelId="{B1936131-6E85-477B-B44E-3D6BBCED7C0A}" type="parTrans" cxnId="{6A4A4101-2947-4683-BCE6-D1200533B19F}">
      <dgm:prSet/>
      <dgm:spPr/>
      <dgm:t>
        <a:bodyPr/>
        <a:lstStyle/>
        <a:p>
          <a:endParaRPr lang="zh-CN" altLang="en-US"/>
        </a:p>
      </dgm:t>
    </dgm:pt>
    <dgm:pt modelId="{B36EB457-558F-4F68-82C8-02E0457C0A2F}" type="sibTrans" cxnId="{6A4A4101-2947-4683-BCE6-D1200533B19F}">
      <dgm:prSet/>
      <dgm:spPr/>
      <dgm:t>
        <a:bodyPr/>
        <a:lstStyle/>
        <a:p>
          <a:endParaRPr lang="zh-CN" altLang="en-US"/>
        </a:p>
      </dgm:t>
    </dgm:pt>
    <dgm:pt modelId="{DB41DD4B-76BC-47E0-AE0C-5DBB1D03DFC9}">
      <dgm:prSet phldrT="[文本]">
        <dgm:style>
          <a:lnRef idx="0">
            <a:schemeClr val="accent5"/>
          </a:lnRef>
          <a:fillRef idx="3">
            <a:schemeClr val="accent5"/>
          </a:fillRef>
          <a:effectRef idx="3">
            <a:schemeClr val="accent5"/>
          </a:effectRef>
          <a:fontRef idx="minor">
            <a:schemeClr val="lt1"/>
          </a:fontRef>
        </dgm:style>
      </dgm:prSet>
      <dgm:spPr/>
      <dgm:t>
        <a:bodyPr/>
        <a:lstStyle/>
        <a:p>
          <a:r>
            <a:rPr lang="zh-CN" altLang="en-US" dirty="0"/>
            <a:t>信息</a:t>
          </a:r>
        </a:p>
      </dgm:t>
    </dgm:pt>
    <dgm:pt modelId="{449DDDB4-47C4-4261-A35B-5FCF9EBC9292}" type="parTrans" cxnId="{AB109CFE-5CCE-46B9-8700-4152A682F353}">
      <dgm:prSet/>
      <dgm:spPr/>
      <dgm:t>
        <a:bodyPr/>
        <a:lstStyle/>
        <a:p>
          <a:endParaRPr lang="zh-CN" altLang="en-US"/>
        </a:p>
      </dgm:t>
    </dgm:pt>
    <dgm:pt modelId="{46595B8B-95AB-4F0B-9E13-8ED55DE73408}" type="sibTrans" cxnId="{AB109CFE-5CCE-46B9-8700-4152A682F353}">
      <dgm:prSet/>
      <dgm:spPr/>
      <dgm:t>
        <a:bodyPr/>
        <a:lstStyle/>
        <a:p>
          <a:endParaRPr lang="zh-CN" altLang="en-US"/>
        </a:p>
      </dgm:t>
    </dgm:pt>
    <dgm:pt modelId="{A6839930-D4BA-49F9-AD7D-4DC542BF6A44}">
      <dgm:prSet phldrT="[文本]"/>
      <dgm:spPr/>
      <dgm:t>
        <a:bodyPr/>
        <a:lstStyle/>
        <a:p>
          <a:r>
            <a:rPr lang="zh-CN" altLang="en-US" dirty="0"/>
            <a:t>知识</a:t>
          </a:r>
        </a:p>
      </dgm:t>
    </dgm:pt>
    <dgm:pt modelId="{5C2E0333-B152-439B-B73E-57418E4B1612}" type="parTrans" cxnId="{5ED40072-0341-4448-947F-92368E334345}">
      <dgm:prSet/>
      <dgm:spPr/>
      <dgm:t>
        <a:bodyPr/>
        <a:lstStyle/>
        <a:p>
          <a:endParaRPr lang="zh-CN" altLang="en-US"/>
        </a:p>
      </dgm:t>
    </dgm:pt>
    <dgm:pt modelId="{5DBCA23D-B73B-4932-B004-0E26F23EEFCC}" type="sibTrans" cxnId="{5ED40072-0341-4448-947F-92368E334345}">
      <dgm:prSet/>
      <dgm:spPr/>
      <dgm:t>
        <a:bodyPr/>
        <a:lstStyle/>
        <a:p>
          <a:endParaRPr lang="zh-CN" altLang="en-US"/>
        </a:p>
      </dgm:t>
    </dgm:pt>
    <dgm:pt modelId="{3C94B00F-F734-4CA5-92E0-CD1C967DF65A}" type="pres">
      <dgm:prSet presAssocID="{84941FF6-BB24-444E-8709-F4EBAC95A65A}" presName="cycle" presStyleCnt="0">
        <dgm:presLayoutVars>
          <dgm:dir/>
          <dgm:resizeHandles val="exact"/>
        </dgm:presLayoutVars>
      </dgm:prSet>
      <dgm:spPr/>
    </dgm:pt>
    <dgm:pt modelId="{97892411-569C-4FF8-BDBD-8D3DD4927DF3}" type="pres">
      <dgm:prSet presAssocID="{7109706C-290A-4CCA-A160-DBF784D86CA2}" presName="node" presStyleLbl="node1" presStyleIdx="0" presStyleCnt="4">
        <dgm:presLayoutVars>
          <dgm:bulletEnabled val="1"/>
        </dgm:presLayoutVars>
      </dgm:prSet>
      <dgm:spPr/>
    </dgm:pt>
    <dgm:pt modelId="{A4A9A2E7-77B0-4CA9-B5A9-B8604570612F}" type="pres">
      <dgm:prSet presAssocID="{7109706C-290A-4CCA-A160-DBF784D86CA2}" presName="spNode" presStyleCnt="0"/>
      <dgm:spPr/>
    </dgm:pt>
    <dgm:pt modelId="{A9637F02-A635-4C97-83D8-B88B4849EA8C}" type="pres">
      <dgm:prSet presAssocID="{41FEAEC6-B41B-4C81-8C3A-853416A40179}" presName="sibTrans" presStyleLbl="sibTrans1D1" presStyleIdx="0" presStyleCnt="4"/>
      <dgm:spPr/>
    </dgm:pt>
    <dgm:pt modelId="{41849970-8ABC-41AF-B996-F7C6E54AE951}" type="pres">
      <dgm:prSet presAssocID="{2D7BFE45-83A1-4563-BAE2-542AE43F6790}" presName="node" presStyleLbl="node1" presStyleIdx="1" presStyleCnt="4">
        <dgm:presLayoutVars>
          <dgm:bulletEnabled val="1"/>
        </dgm:presLayoutVars>
      </dgm:prSet>
      <dgm:spPr/>
    </dgm:pt>
    <dgm:pt modelId="{2E4C9B1E-E59E-448A-8744-0EF45106237B}" type="pres">
      <dgm:prSet presAssocID="{2D7BFE45-83A1-4563-BAE2-542AE43F6790}" presName="spNode" presStyleCnt="0"/>
      <dgm:spPr/>
    </dgm:pt>
    <dgm:pt modelId="{98D3A9D9-2CAC-469A-9937-0751DF5C4CE1}" type="pres">
      <dgm:prSet presAssocID="{B36EB457-558F-4F68-82C8-02E0457C0A2F}" presName="sibTrans" presStyleLbl="sibTrans1D1" presStyleIdx="1" presStyleCnt="4"/>
      <dgm:spPr/>
    </dgm:pt>
    <dgm:pt modelId="{2B8F270E-7659-4BD7-9D4E-E6D2319FE7C2}" type="pres">
      <dgm:prSet presAssocID="{DB41DD4B-76BC-47E0-AE0C-5DBB1D03DFC9}" presName="node" presStyleLbl="node1" presStyleIdx="2" presStyleCnt="4">
        <dgm:presLayoutVars>
          <dgm:bulletEnabled val="1"/>
        </dgm:presLayoutVars>
      </dgm:prSet>
      <dgm:spPr/>
    </dgm:pt>
    <dgm:pt modelId="{164AF907-E83C-4356-B68B-1434F8EF3E6B}" type="pres">
      <dgm:prSet presAssocID="{DB41DD4B-76BC-47E0-AE0C-5DBB1D03DFC9}" presName="spNode" presStyleCnt="0"/>
      <dgm:spPr/>
    </dgm:pt>
    <dgm:pt modelId="{51413BB8-C3D8-405F-91DB-26A2770B2754}" type="pres">
      <dgm:prSet presAssocID="{46595B8B-95AB-4F0B-9E13-8ED55DE73408}" presName="sibTrans" presStyleLbl="sibTrans1D1" presStyleIdx="2" presStyleCnt="4"/>
      <dgm:spPr/>
    </dgm:pt>
    <dgm:pt modelId="{DE9DDAA7-6DE3-4386-B040-2F919B120972}" type="pres">
      <dgm:prSet presAssocID="{A6839930-D4BA-49F9-AD7D-4DC542BF6A44}" presName="node" presStyleLbl="node1" presStyleIdx="3" presStyleCnt="4">
        <dgm:presLayoutVars>
          <dgm:bulletEnabled val="1"/>
        </dgm:presLayoutVars>
      </dgm:prSet>
      <dgm:spPr/>
    </dgm:pt>
    <dgm:pt modelId="{45FAEA9B-78CF-4BE0-B44D-E135CDC4AF91}" type="pres">
      <dgm:prSet presAssocID="{A6839930-D4BA-49F9-AD7D-4DC542BF6A44}" presName="spNode" presStyleCnt="0"/>
      <dgm:spPr/>
    </dgm:pt>
    <dgm:pt modelId="{CCDFE14C-0098-4326-84FC-870AC043FB4A}" type="pres">
      <dgm:prSet presAssocID="{5DBCA23D-B73B-4932-B004-0E26F23EEFCC}" presName="sibTrans" presStyleLbl="sibTrans1D1" presStyleIdx="3" presStyleCnt="4"/>
      <dgm:spPr/>
    </dgm:pt>
  </dgm:ptLst>
  <dgm:cxnLst>
    <dgm:cxn modelId="{6A4A4101-2947-4683-BCE6-D1200533B19F}" srcId="{84941FF6-BB24-444E-8709-F4EBAC95A65A}" destId="{2D7BFE45-83A1-4563-BAE2-542AE43F6790}" srcOrd="1" destOrd="0" parTransId="{B1936131-6E85-477B-B44E-3D6BBCED7C0A}" sibTransId="{B36EB457-558F-4F68-82C8-02E0457C0A2F}"/>
    <dgm:cxn modelId="{D95CE249-E0DC-4D2C-80EE-6704051272BD}" type="presOf" srcId="{DB41DD4B-76BC-47E0-AE0C-5DBB1D03DFC9}" destId="{2B8F270E-7659-4BD7-9D4E-E6D2319FE7C2}" srcOrd="0" destOrd="0" presId="urn:microsoft.com/office/officeart/2005/8/layout/cycle6"/>
    <dgm:cxn modelId="{33FDFC6E-3351-4DC8-A9E7-1213859494E0}" type="presOf" srcId="{84941FF6-BB24-444E-8709-F4EBAC95A65A}" destId="{3C94B00F-F734-4CA5-92E0-CD1C967DF65A}" srcOrd="0" destOrd="0" presId="urn:microsoft.com/office/officeart/2005/8/layout/cycle6"/>
    <dgm:cxn modelId="{5ED40072-0341-4448-947F-92368E334345}" srcId="{84941FF6-BB24-444E-8709-F4EBAC95A65A}" destId="{A6839930-D4BA-49F9-AD7D-4DC542BF6A44}" srcOrd="3" destOrd="0" parTransId="{5C2E0333-B152-439B-B73E-57418E4B1612}" sibTransId="{5DBCA23D-B73B-4932-B004-0E26F23EEFCC}"/>
    <dgm:cxn modelId="{82DEF78F-1A55-4CB0-A6D5-8C11E9A7D0D3}" type="presOf" srcId="{41FEAEC6-B41B-4C81-8C3A-853416A40179}" destId="{A9637F02-A635-4C97-83D8-B88B4849EA8C}" srcOrd="0" destOrd="0" presId="urn:microsoft.com/office/officeart/2005/8/layout/cycle6"/>
    <dgm:cxn modelId="{47DBB093-7646-47B0-95F0-DBABDFE130FC}" type="presOf" srcId="{46595B8B-95AB-4F0B-9E13-8ED55DE73408}" destId="{51413BB8-C3D8-405F-91DB-26A2770B2754}" srcOrd="0" destOrd="0" presId="urn:microsoft.com/office/officeart/2005/8/layout/cycle6"/>
    <dgm:cxn modelId="{81D3F097-724A-483C-A88A-320DBC1B31CA}" type="presOf" srcId="{7109706C-290A-4CCA-A160-DBF784D86CA2}" destId="{97892411-569C-4FF8-BDBD-8D3DD4927DF3}" srcOrd="0" destOrd="0" presId="urn:microsoft.com/office/officeart/2005/8/layout/cycle6"/>
    <dgm:cxn modelId="{3EAC6A9D-56AD-4F53-951D-DFFE871F42B1}" type="presOf" srcId="{B36EB457-558F-4F68-82C8-02E0457C0A2F}" destId="{98D3A9D9-2CAC-469A-9937-0751DF5C4CE1}" srcOrd="0" destOrd="0" presId="urn:microsoft.com/office/officeart/2005/8/layout/cycle6"/>
    <dgm:cxn modelId="{2473039E-9856-4884-9468-EBA7AB27C378}" type="presOf" srcId="{A6839930-D4BA-49F9-AD7D-4DC542BF6A44}" destId="{DE9DDAA7-6DE3-4386-B040-2F919B120972}" srcOrd="0" destOrd="0" presId="urn:microsoft.com/office/officeart/2005/8/layout/cycle6"/>
    <dgm:cxn modelId="{D62F32C2-9E55-49E9-8443-1657C3E32AA5}" type="presOf" srcId="{2D7BFE45-83A1-4563-BAE2-542AE43F6790}" destId="{41849970-8ABC-41AF-B996-F7C6E54AE951}" srcOrd="0" destOrd="0" presId="urn:microsoft.com/office/officeart/2005/8/layout/cycle6"/>
    <dgm:cxn modelId="{362D8CC6-D753-4E83-95D8-CE2315CA77B4}" srcId="{84941FF6-BB24-444E-8709-F4EBAC95A65A}" destId="{7109706C-290A-4CCA-A160-DBF784D86CA2}" srcOrd="0" destOrd="0" parTransId="{9CBB40C3-6349-4DE8-BB36-7B99F13AB2C8}" sibTransId="{41FEAEC6-B41B-4C81-8C3A-853416A40179}"/>
    <dgm:cxn modelId="{C7FEFED8-DA4F-4630-931A-D7EDABBFC6A7}" type="presOf" srcId="{5DBCA23D-B73B-4932-B004-0E26F23EEFCC}" destId="{CCDFE14C-0098-4326-84FC-870AC043FB4A}" srcOrd="0" destOrd="0" presId="urn:microsoft.com/office/officeart/2005/8/layout/cycle6"/>
    <dgm:cxn modelId="{AB109CFE-5CCE-46B9-8700-4152A682F353}" srcId="{84941FF6-BB24-444E-8709-F4EBAC95A65A}" destId="{DB41DD4B-76BC-47E0-AE0C-5DBB1D03DFC9}" srcOrd="2" destOrd="0" parTransId="{449DDDB4-47C4-4261-A35B-5FCF9EBC9292}" sibTransId="{46595B8B-95AB-4F0B-9E13-8ED55DE73408}"/>
    <dgm:cxn modelId="{980F4D07-78C8-4DA8-95D5-A3A9F576955F}" type="presParOf" srcId="{3C94B00F-F734-4CA5-92E0-CD1C967DF65A}" destId="{97892411-569C-4FF8-BDBD-8D3DD4927DF3}" srcOrd="0" destOrd="0" presId="urn:microsoft.com/office/officeart/2005/8/layout/cycle6"/>
    <dgm:cxn modelId="{DEF176E0-88FB-45FB-AFB3-FADBC8FC4E94}" type="presParOf" srcId="{3C94B00F-F734-4CA5-92E0-CD1C967DF65A}" destId="{A4A9A2E7-77B0-4CA9-B5A9-B8604570612F}" srcOrd="1" destOrd="0" presId="urn:microsoft.com/office/officeart/2005/8/layout/cycle6"/>
    <dgm:cxn modelId="{61263ECF-9E1B-455E-8DD6-8C1F09218078}" type="presParOf" srcId="{3C94B00F-F734-4CA5-92E0-CD1C967DF65A}" destId="{A9637F02-A635-4C97-83D8-B88B4849EA8C}" srcOrd="2" destOrd="0" presId="urn:microsoft.com/office/officeart/2005/8/layout/cycle6"/>
    <dgm:cxn modelId="{A17B726D-CB6F-4553-9196-D9FC1A08E416}" type="presParOf" srcId="{3C94B00F-F734-4CA5-92E0-CD1C967DF65A}" destId="{41849970-8ABC-41AF-B996-F7C6E54AE951}" srcOrd="3" destOrd="0" presId="urn:microsoft.com/office/officeart/2005/8/layout/cycle6"/>
    <dgm:cxn modelId="{E0D3517A-6DAB-4523-9085-E47842F7BBE1}" type="presParOf" srcId="{3C94B00F-F734-4CA5-92E0-CD1C967DF65A}" destId="{2E4C9B1E-E59E-448A-8744-0EF45106237B}" srcOrd="4" destOrd="0" presId="urn:microsoft.com/office/officeart/2005/8/layout/cycle6"/>
    <dgm:cxn modelId="{7E0C9055-ECDC-46F4-9841-59A679A813CE}" type="presParOf" srcId="{3C94B00F-F734-4CA5-92E0-CD1C967DF65A}" destId="{98D3A9D9-2CAC-469A-9937-0751DF5C4CE1}" srcOrd="5" destOrd="0" presId="urn:microsoft.com/office/officeart/2005/8/layout/cycle6"/>
    <dgm:cxn modelId="{CD638DF4-97D8-40BB-B10A-672C54E97288}" type="presParOf" srcId="{3C94B00F-F734-4CA5-92E0-CD1C967DF65A}" destId="{2B8F270E-7659-4BD7-9D4E-E6D2319FE7C2}" srcOrd="6" destOrd="0" presId="urn:microsoft.com/office/officeart/2005/8/layout/cycle6"/>
    <dgm:cxn modelId="{E87E75E0-90A8-4AD1-9E1B-831C84D66320}" type="presParOf" srcId="{3C94B00F-F734-4CA5-92E0-CD1C967DF65A}" destId="{164AF907-E83C-4356-B68B-1434F8EF3E6B}" srcOrd="7" destOrd="0" presId="urn:microsoft.com/office/officeart/2005/8/layout/cycle6"/>
    <dgm:cxn modelId="{6AD45B5E-F4BF-4DF1-B4A7-94A93BDE1D46}" type="presParOf" srcId="{3C94B00F-F734-4CA5-92E0-CD1C967DF65A}" destId="{51413BB8-C3D8-405F-91DB-26A2770B2754}" srcOrd="8" destOrd="0" presId="urn:microsoft.com/office/officeart/2005/8/layout/cycle6"/>
    <dgm:cxn modelId="{965B50C6-0D52-4208-B9C4-A2C879D66C11}" type="presParOf" srcId="{3C94B00F-F734-4CA5-92E0-CD1C967DF65A}" destId="{DE9DDAA7-6DE3-4386-B040-2F919B120972}" srcOrd="9" destOrd="0" presId="urn:microsoft.com/office/officeart/2005/8/layout/cycle6"/>
    <dgm:cxn modelId="{2AB3D42C-5869-490C-8C45-7B3B0560EA57}" type="presParOf" srcId="{3C94B00F-F734-4CA5-92E0-CD1C967DF65A}" destId="{45FAEA9B-78CF-4BE0-B44D-E135CDC4AF91}" srcOrd="10" destOrd="0" presId="urn:microsoft.com/office/officeart/2005/8/layout/cycle6"/>
    <dgm:cxn modelId="{D715C459-EC6C-4A8E-8BC2-CCAFBECC838F}" type="presParOf" srcId="{3C94B00F-F734-4CA5-92E0-CD1C967DF65A}" destId="{CCDFE14C-0098-4326-84FC-870AC043FB4A}" srcOrd="11" destOrd="0" presId="urn:microsoft.com/office/officeart/2005/8/layout/cycle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84941FF6-BB24-444E-8709-F4EBAC95A65A}" type="doc">
      <dgm:prSet loTypeId="urn:microsoft.com/office/officeart/2005/8/layout/cycle6" loCatId="cycle" qsTypeId="urn:microsoft.com/office/officeart/2005/8/quickstyle/simple5" qsCatId="simple" csTypeId="urn:microsoft.com/office/officeart/2005/8/colors/accent1_2" csCatId="accent1" phldr="1"/>
      <dgm:spPr/>
      <dgm:t>
        <a:bodyPr/>
        <a:lstStyle/>
        <a:p>
          <a:endParaRPr lang="zh-CN" altLang="en-US"/>
        </a:p>
      </dgm:t>
    </dgm:pt>
    <dgm:pt modelId="{7109706C-290A-4CCA-A160-DBF784D86CA2}">
      <dgm:prSet phldrT="[文本]"/>
      <dgm:spPr/>
      <dgm:t>
        <a:bodyPr/>
        <a:lstStyle/>
        <a:p>
          <a:r>
            <a:rPr lang="zh-CN" altLang="en-US" dirty="0"/>
            <a:t>信号</a:t>
          </a:r>
        </a:p>
      </dgm:t>
    </dgm:pt>
    <dgm:pt modelId="{9CBB40C3-6349-4DE8-BB36-7B99F13AB2C8}" type="parTrans" cxnId="{362D8CC6-D753-4E83-95D8-CE2315CA77B4}">
      <dgm:prSet/>
      <dgm:spPr/>
      <dgm:t>
        <a:bodyPr/>
        <a:lstStyle/>
        <a:p>
          <a:endParaRPr lang="zh-CN" altLang="en-US"/>
        </a:p>
      </dgm:t>
    </dgm:pt>
    <dgm:pt modelId="{41FEAEC6-B41B-4C81-8C3A-853416A40179}" type="sibTrans" cxnId="{362D8CC6-D753-4E83-95D8-CE2315CA77B4}">
      <dgm:prSet/>
      <dgm:spPr/>
      <dgm:t>
        <a:bodyPr/>
        <a:lstStyle/>
        <a:p>
          <a:endParaRPr lang="zh-CN" altLang="en-US"/>
        </a:p>
      </dgm:t>
    </dgm:pt>
    <dgm:pt modelId="{2D7BFE45-83A1-4563-BAE2-542AE43F6790}">
      <dgm:prSet phldrT="[文本]">
        <dgm:style>
          <a:lnRef idx="0">
            <a:schemeClr val="accent1"/>
          </a:lnRef>
          <a:fillRef idx="3">
            <a:schemeClr val="accent1"/>
          </a:fillRef>
          <a:effectRef idx="3">
            <a:schemeClr val="accent1"/>
          </a:effectRef>
          <a:fontRef idx="minor">
            <a:schemeClr val="lt1"/>
          </a:fontRef>
        </dgm:style>
      </dgm:prSet>
      <dgm:spPr/>
      <dgm:t>
        <a:bodyPr/>
        <a:lstStyle/>
        <a:p>
          <a:r>
            <a:rPr lang="zh-CN" altLang="en-US" dirty="0"/>
            <a:t>数据</a:t>
          </a:r>
        </a:p>
      </dgm:t>
    </dgm:pt>
    <dgm:pt modelId="{B1936131-6E85-477B-B44E-3D6BBCED7C0A}" type="parTrans" cxnId="{6A4A4101-2947-4683-BCE6-D1200533B19F}">
      <dgm:prSet/>
      <dgm:spPr/>
      <dgm:t>
        <a:bodyPr/>
        <a:lstStyle/>
        <a:p>
          <a:endParaRPr lang="zh-CN" altLang="en-US"/>
        </a:p>
      </dgm:t>
    </dgm:pt>
    <dgm:pt modelId="{B36EB457-558F-4F68-82C8-02E0457C0A2F}" type="sibTrans" cxnId="{6A4A4101-2947-4683-BCE6-D1200533B19F}">
      <dgm:prSet/>
      <dgm:spPr/>
      <dgm:t>
        <a:bodyPr/>
        <a:lstStyle/>
        <a:p>
          <a:endParaRPr lang="zh-CN" altLang="en-US"/>
        </a:p>
      </dgm:t>
    </dgm:pt>
    <dgm:pt modelId="{DB41DD4B-76BC-47E0-AE0C-5DBB1D03DFC9}">
      <dgm:prSet phldrT="[文本]">
        <dgm:style>
          <a:lnRef idx="0">
            <a:schemeClr val="accent1"/>
          </a:lnRef>
          <a:fillRef idx="3">
            <a:schemeClr val="accent1"/>
          </a:fillRef>
          <a:effectRef idx="3">
            <a:schemeClr val="accent1"/>
          </a:effectRef>
          <a:fontRef idx="minor">
            <a:schemeClr val="lt1"/>
          </a:fontRef>
        </dgm:style>
      </dgm:prSet>
      <dgm:spPr/>
      <dgm:t>
        <a:bodyPr/>
        <a:lstStyle/>
        <a:p>
          <a:r>
            <a:rPr lang="zh-CN" altLang="en-US" dirty="0"/>
            <a:t>信息</a:t>
          </a:r>
        </a:p>
      </dgm:t>
    </dgm:pt>
    <dgm:pt modelId="{449DDDB4-47C4-4261-A35B-5FCF9EBC9292}" type="parTrans" cxnId="{AB109CFE-5CCE-46B9-8700-4152A682F353}">
      <dgm:prSet/>
      <dgm:spPr/>
      <dgm:t>
        <a:bodyPr/>
        <a:lstStyle/>
        <a:p>
          <a:endParaRPr lang="zh-CN" altLang="en-US"/>
        </a:p>
      </dgm:t>
    </dgm:pt>
    <dgm:pt modelId="{46595B8B-95AB-4F0B-9E13-8ED55DE73408}" type="sibTrans" cxnId="{AB109CFE-5CCE-46B9-8700-4152A682F353}">
      <dgm:prSet/>
      <dgm:spPr/>
      <dgm:t>
        <a:bodyPr/>
        <a:lstStyle/>
        <a:p>
          <a:endParaRPr lang="zh-CN" altLang="en-US"/>
        </a:p>
      </dgm:t>
    </dgm:pt>
    <dgm:pt modelId="{A6839930-D4BA-49F9-AD7D-4DC542BF6A44}">
      <dgm:prSet phldrT="[文本]">
        <dgm:style>
          <a:lnRef idx="0">
            <a:schemeClr val="accent5"/>
          </a:lnRef>
          <a:fillRef idx="3">
            <a:schemeClr val="accent5"/>
          </a:fillRef>
          <a:effectRef idx="3">
            <a:schemeClr val="accent5"/>
          </a:effectRef>
          <a:fontRef idx="minor">
            <a:schemeClr val="lt1"/>
          </a:fontRef>
        </dgm:style>
      </dgm:prSet>
      <dgm:spPr/>
      <dgm:t>
        <a:bodyPr/>
        <a:lstStyle/>
        <a:p>
          <a:r>
            <a:rPr lang="zh-CN" altLang="en-US" dirty="0"/>
            <a:t>知识</a:t>
          </a:r>
        </a:p>
      </dgm:t>
    </dgm:pt>
    <dgm:pt modelId="{5C2E0333-B152-439B-B73E-57418E4B1612}" type="parTrans" cxnId="{5ED40072-0341-4448-947F-92368E334345}">
      <dgm:prSet/>
      <dgm:spPr/>
      <dgm:t>
        <a:bodyPr/>
        <a:lstStyle/>
        <a:p>
          <a:endParaRPr lang="zh-CN" altLang="en-US"/>
        </a:p>
      </dgm:t>
    </dgm:pt>
    <dgm:pt modelId="{5DBCA23D-B73B-4932-B004-0E26F23EEFCC}" type="sibTrans" cxnId="{5ED40072-0341-4448-947F-92368E334345}">
      <dgm:prSet/>
      <dgm:spPr/>
      <dgm:t>
        <a:bodyPr/>
        <a:lstStyle/>
        <a:p>
          <a:endParaRPr lang="zh-CN" altLang="en-US"/>
        </a:p>
      </dgm:t>
    </dgm:pt>
    <dgm:pt modelId="{3C94B00F-F734-4CA5-92E0-CD1C967DF65A}" type="pres">
      <dgm:prSet presAssocID="{84941FF6-BB24-444E-8709-F4EBAC95A65A}" presName="cycle" presStyleCnt="0">
        <dgm:presLayoutVars>
          <dgm:dir/>
          <dgm:resizeHandles val="exact"/>
        </dgm:presLayoutVars>
      </dgm:prSet>
      <dgm:spPr/>
    </dgm:pt>
    <dgm:pt modelId="{97892411-569C-4FF8-BDBD-8D3DD4927DF3}" type="pres">
      <dgm:prSet presAssocID="{7109706C-290A-4CCA-A160-DBF784D86CA2}" presName="node" presStyleLbl="node1" presStyleIdx="0" presStyleCnt="4">
        <dgm:presLayoutVars>
          <dgm:bulletEnabled val="1"/>
        </dgm:presLayoutVars>
      </dgm:prSet>
      <dgm:spPr/>
    </dgm:pt>
    <dgm:pt modelId="{A4A9A2E7-77B0-4CA9-B5A9-B8604570612F}" type="pres">
      <dgm:prSet presAssocID="{7109706C-290A-4CCA-A160-DBF784D86CA2}" presName="spNode" presStyleCnt="0"/>
      <dgm:spPr/>
    </dgm:pt>
    <dgm:pt modelId="{A9637F02-A635-4C97-83D8-B88B4849EA8C}" type="pres">
      <dgm:prSet presAssocID="{41FEAEC6-B41B-4C81-8C3A-853416A40179}" presName="sibTrans" presStyleLbl="sibTrans1D1" presStyleIdx="0" presStyleCnt="4"/>
      <dgm:spPr/>
    </dgm:pt>
    <dgm:pt modelId="{41849970-8ABC-41AF-B996-F7C6E54AE951}" type="pres">
      <dgm:prSet presAssocID="{2D7BFE45-83A1-4563-BAE2-542AE43F6790}" presName="node" presStyleLbl="node1" presStyleIdx="1" presStyleCnt="4">
        <dgm:presLayoutVars>
          <dgm:bulletEnabled val="1"/>
        </dgm:presLayoutVars>
      </dgm:prSet>
      <dgm:spPr/>
    </dgm:pt>
    <dgm:pt modelId="{2E4C9B1E-E59E-448A-8744-0EF45106237B}" type="pres">
      <dgm:prSet presAssocID="{2D7BFE45-83A1-4563-BAE2-542AE43F6790}" presName="spNode" presStyleCnt="0"/>
      <dgm:spPr/>
    </dgm:pt>
    <dgm:pt modelId="{98D3A9D9-2CAC-469A-9937-0751DF5C4CE1}" type="pres">
      <dgm:prSet presAssocID="{B36EB457-558F-4F68-82C8-02E0457C0A2F}" presName="sibTrans" presStyleLbl="sibTrans1D1" presStyleIdx="1" presStyleCnt="4"/>
      <dgm:spPr/>
    </dgm:pt>
    <dgm:pt modelId="{2B8F270E-7659-4BD7-9D4E-E6D2319FE7C2}" type="pres">
      <dgm:prSet presAssocID="{DB41DD4B-76BC-47E0-AE0C-5DBB1D03DFC9}" presName="node" presStyleLbl="node1" presStyleIdx="2" presStyleCnt="4">
        <dgm:presLayoutVars>
          <dgm:bulletEnabled val="1"/>
        </dgm:presLayoutVars>
      </dgm:prSet>
      <dgm:spPr/>
    </dgm:pt>
    <dgm:pt modelId="{164AF907-E83C-4356-B68B-1434F8EF3E6B}" type="pres">
      <dgm:prSet presAssocID="{DB41DD4B-76BC-47E0-AE0C-5DBB1D03DFC9}" presName="spNode" presStyleCnt="0"/>
      <dgm:spPr/>
    </dgm:pt>
    <dgm:pt modelId="{51413BB8-C3D8-405F-91DB-26A2770B2754}" type="pres">
      <dgm:prSet presAssocID="{46595B8B-95AB-4F0B-9E13-8ED55DE73408}" presName="sibTrans" presStyleLbl="sibTrans1D1" presStyleIdx="2" presStyleCnt="4"/>
      <dgm:spPr/>
    </dgm:pt>
    <dgm:pt modelId="{DE9DDAA7-6DE3-4386-B040-2F919B120972}" type="pres">
      <dgm:prSet presAssocID="{A6839930-D4BA-49F9-AD7D-4DC542BF6A44}" presName="node" presStyleLbl="node1" presStyleIdx="3" presStyleCnt="4">
        <dgm:presLayoutVars>
          <dgm:bulletEnabled val="1"/>
        </dgm:presLayoutVars>
      </dgm:prSet>
      <dgm:spPr/>
    </dgm:pt>
    <dgm:pt modelId="{45FAEA9B-78CF-4BE0-B44D-E135CDC4AF91}" type="pres">
      <dgm:prSet presAssocID="{A6839930-D4BA-49F9-AD7D-4DC542BF6A44}" presName="spNode" presStyleCnt="0"/>
      <dgm:spPr/>
    </dgm:pt>
    <dgm:pt modelId="{CCDFE14C-0098-4326-84FC-870AC043FB4A}" type="pres">
      <dgm:prSet presAssocID="{5DBCA23D-B73B-4932-B004-0E26F23EEFCC}" presName="sibTrans" presStyleLbl="sibTrans1D1" presStyleIdx="3" presStyleCnt="4"/>
      <dgm:spPr/>
    </dgm:pt>
  </dgm:ptLst>
  <dgm:cxnLst>
    <dgm:cxn modelId="{6A4A4101-2947-4683-BCE6-D1200533B19F}" srcId="{84941FF6-BB24-444E-8709-F4EBAC95A65A}" destId="{2D7BFE45-83A1-4563-BAE2-542AE43F6790}" srcOrd="1" destOrd="0" parTransId="{B1936131-6E85-477B-B44E-3D6BBCED7C0A}" sibTransId="{B36EB457-558F-4F68-82C8-02E0457C0A2F}"/>
    <dgm:cxn modelId="{D95CE249-E0DC-4D2C-80EE-6704051272BD}" type="presOf" srcId="{DB41DD4B-76BC-47E0-AE0C-5DBB1D03DFC9}" destId="{2B8F270E-7659-4BD7-9D4E-E6D2319FE7C2}" srcOrd="0" destOrd="0" presId="urn:microsoft.com/office/officeart/2005/8/layout/cycle6"/>
    <dgm:cxn modelId="{33FDFC6E-3351-4DC8-A9E7-1213859494E0}" type="presOf" srcId="{84941FF6-BB24-444E-8709-F4EBAC95A65A}" destId="{3C94B00F-F734-4CA5-92E0-CD1C967DF65A}" srcOrd="0" destOrd="0" presId="urn:microsoft.com/office/officeart/2005/8/layout/cycle6"/>
    <dgm:cxn modelId="{5ED40072-0341-4448-947F-92368E334345}" srcId="{84941FF6-BB24-444E-8709-F4EBAC95A65A}" destId="{A6839930-D4BA-49F9-AD7D-4DC542BF6A44}" srcOrd="3" destOrd="0" parTransId="{5C2E0333-B152-439B-B73E-57418E4B1612}" sibTransId="{5DBCA23D-B73B-4932-B004-0E26F23EEFCC}"/>
    <dgm:cxn modelId="{82DEF78F-1A55-4CB0-A6D5-8C11E9A7D0D3}" type="presOf" srcId="{41FEAEC6-B41B-4C81-8C3A-853416A40179}" destId="{A9637F02-A635-4C97-83D8-B88B4849EA8C}" srcOrd="0" destOrd="0" presId="urn:microsoft.com/office/officeart/2005/8/layout/cycle6"/>
    <dgm:cxn modelId="{47DBB093-7646-47B0-95F0-DBABDFE130FC}" type="presOf" srcId="{46595B8B-95AB-4F0B-9E13-8ED55DE73408}" destId="{51413BB8-C3D8-405F-91DB-26A2770B2754}" srcOrd="0" destOrd="0" presId="urn:microsoft.com/office/officeart/2005/8/layout/cycle6"/>
    <dgm:cxn modelId="{81D3F097-724A-483C-A88A-320DBC1B31CA}" type="presOf" srcId="{7109706C-290A-4CCA-A160-DBF784D86CA2}" destId="{97892411-569C-4FF8-BDBD-8D3DD4927DF3}" srcOrd="0" destOrd="0" presId="urn:microsoft.com/office/officeart/2005/8/layout/cycle6"/>
    <dgm:cxn modelId="{3EAC6A9D-56AD-4F53-951D-DFFE871F42B1}" type="presOf" srcId="{B36EB457-558F-4F68-82C8-02E0457C0A2F}" destId="{98D3A9D9-2CAC-469A-9937-0751DF5C4CE1}" srcOrd="0" destOrd="0" presId="urn:microsoft.com/office/officeart/2005/8/layout/cycle6"/>
    <dgm:cxn modelId="{2473039E-9856-4884-9468-EBA7AB27C378}" type="presOf" srcId="{A6839930-D4BA-49F9-AD7D-4DC542BF6A44}" destId="{DE9DDAA7-6DE3-4386-B040-2F919B120972}" srcOrd="0" destOrd="0" presId="urn:microsoft.com/office/officeart/2005/8/layout/cycle6"/>
    <dgm:cxn modelId="{D62F32C2-9E55-49E9-8443-1657C3E32AA5}" type="presOf" srcId="{2D7BFE45-83A1-4563-BAE2-542AE43F6790}" destId="{41849970-8ABC-41AF-B996-F7C6E54AE951}" srcOrd="0" destOrd="0" presId="urn:microsoft.com/office/officeart/2005/8/layout/cycle6"/>
    <dgm:cxn modelId="{362D8CC6-D753-4E83-95D8-CE2315CA77B4}" srcId="{84941FF6-BB24-444E-8709-F4EBAC95A65A}" destId="{7109706C-290A-4CCA-A160-DBF784D86CA2}" srcOrd="0" destOrd="0" parTransId="{9CBB40C3-6349-4DE8-BB36-7B99F13AB2C8}" sibTransId="{41FEAEC6-B41B-4C81-8C3A-853416A40179}"/>
    <dgm:cxn modelId="{C7FEFED8-DA4F-4630-931A-D7EDABBFC6A7}" type="presOf" srcId="{5DBCA23D-B73B-4932-B004-0E26F23EEFCC}" destId="{CCDFE14C-0098-4326-84FC-870AC043FB4A}" srcOrd="0" destOrd="0" presId="urn:microsoft.com/office/officeart/2005/8/layout/cycle6"/>
    <dgm:cxn modelId="{AB109CFE-5CCE-46B9-8700-4152A682F353}" srcId="{84941FF6-BB24-444E-8709-F4EBAC95A65A}" destId="{DB41DD4B-76BC-47E0-AE0C-5DBB1D03DFC9}" srcOrd="2" destOrd="0" parTransId="{449DDDB4-47C4-4261-A35B-5FCF9EBC9292}" sibTransId="{46595B8B-95AB-4F0B-9E13-8ED55DE73408}"/>
    <dgm:cxn modelId="{980F4D07-78C8-4DA8-95D5-A3A9F576955F}" type="presParOf" srcId="{3C94B00F-F734-4CA5-92E0-CD1C967DF65A}" destId="{97892411-569C-4FF8-BDBD-8D3DD4927DF3}" srcOrd="0" destOrd="0" presId="urn:microsoft.com/office/officeart/2005/8/layout/cycle6"/>
    <dgm:cxn modelId="{DEF176E0-88FB-45FB-AFB3-FADBC8FC4E94}" type="presParOf" srcId="{3C94B00F-F734-4CA5-92E0-CD1C967DF65A}" destId="{A4A9A2E7-77B0-4CA9-B5A9-B8604570612F}" srcOrd="1" destOrd="0" presId="urn:microsoft.com/office/officeart/2005/8/layout/cycle6"/>
    <dgm:cxn modelId="{61263ECF-9E1B-455E-8DD6-8C1F09218078}" type="presParOf" srcId="{3C94B00F-F734-4CA5-92E0-CD1C967DF65A}" destId="{A9637F02-A635-4C97-83D8-B88B4849EA8C}" srcOrd="2" destOrd="0" presId="urn:microsoft.com/office/officeart/2005/8/layout/cycle6"/>
    <dgm:cxn modelId="{A17B726D-CB6F-4553-9196-D9FC1A08E416}" type="presParOf" srcId="{3C94B00F-F734-4CA5-92E0-CD1C967DF65A}" destId="{41849970-8ABC-41AF-B996-F7C6E54AE951}" srcOrd="3" destOrd="0" presId="urn:microsoft.com/office/officeart/2005/8/layout/cycle6"/>
    <dgm:cxn modelId="{E0D3517A-6DAB-4523-9085-E47842F7BBE1}" type="presParOf" srcId="{3C94B00F-F734-4CA5-92E0-CD1C967DF65A}" destId="{2E4C9B1E-E59E-448A-8744-0EF45106237B}" srcOrd="4" destOrd="0" presId="urn:microsoft.com/office/officeart/2005/8/layout/cycle6"/>
    <dgm:cxn modelId="{7E0C9055-ECDC-46F4-9841-59A679A813CE}" type="presParOf" srcId="{3C94B00F-F734-4CA5-92E0-CD1C967DF65A}" destId="{98D3A9D9-2CAC-469A-9937-0751DF5C4CE1}" srcOrd="5" destOrd="0" presId="urn:microsoft.com/office/officeart/2005/8/layout/cycle6"/>
    <dgm:cxn modelId="{CD638DF4-97D8-40BB-B10A-672C54E97288}" type="presParOf" srcId="{3C94B00F-F734-4CA5-92E0-CD1C967DF65A}" destId="{2B8F270E-7659-4BD7-9D4E-E6D2319FE7C2}" srcOrd="6" destOrd="0" presId="urn:microsoft.com/office/officeart/2005/8/layout/cycle6"/>
    <dgm:cxn modelId="{E87E75E0-90A8-4AD1-9E1B-831C84D66320}" type="presParOf" srcId="{3C94B00F-F734-4CA5-92E0-CD1C967DF65A}" destId="{164AF907-E83C-4356-B68B-1434F8EF3E6B}" srcOrd="7" destOrd="0" presId="urn:microsoft.com/office/officeart/2005/8/layout/cycle6"/>
    <dgm:cxn modelId="{6AD45B5E-F4BF-4DF1-B4A7-94A93BDE1D46}" type="presParOf" srcId="{3C94B00F-F734-4CA5-92E0-CD1C967DF65A}" destId="{51413BB8-C3D8-405F-91DB-26A2770B2754}" srcOrd="8" destOrd="0" presId="urn:microsoft.com/office/officeart/2005/8/layout/cycle6"/>
    <dgm:cxn modelId="{965B50C6-0D52-4208-B9C4-A2C879D66C11}" type="presParOf" srcId="{3C94B00F-F734-4CA5-92E0-CD1C967DF65A}" destId="{DE9DDAA7-6DE3-4386-B040-2F919B120972}" srcOrd="9" destOrd="0" presId="urn:microsoft.com/office/officeart/2005/8/layout/cycle6"/>
    <dgm:cxn modelId="{2AB3D42C-5869-490C-8C45-7B3B0560EA57}" type="presParOf" srcId="{3C94B00F-F734-4CA5-92E0-CD1C967DF65A}" destId="{45FAEA9B-78CF-4BE0-B44D-E135CDC4AF91}" srcOrd="10" destOrd="0" presId="urn:microsoft.com/office/officeart/2005/8/layout/cycle6"/>
    <dgm:cxn modelId="{D715C459-EC6C-4A8E-8BC2-CCAFBECC838F}" type="presParOf" srcId="{3C94B00F-F734-4CA5-92E0-CD1C967DF65A}" destId="{CCDFE14C-0098-4326-84FC-870AC043FB4A}" srcOrd="11" destOrd="0" presId="urn:microsoft.com/office/officeart/2005/8/layout/cycle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84941FF6-BB24-444E-8709-F4EBAC95A65A}" type="doc">
      <dgm:prSet loTypeId="urn:microsoft.com/office/officeart/2005/8/layout/cycle6" loCatId="cycle" qsTypeId="urn:microsoft.com/office/officeart/2005/8/quickstyle/simple5" qsCatId="simple" csTypeId="urn:microsoft.com/office/officeart/2005/8/colors/accent1_2" csCatId="accent1" phldr="1"/>
      <dgm:spPr/>
      <dgm:t>
        <a:bodyPr/>
        <a:lstStyle/>
        <a:p>
          <a:endParaRPr lang="zh-CN" altLang="en-US"/>
        </a:p>
      </dgm:t>
    </dgm:pt>
    <dgm:pt modelId="{7109706C-290A-4CCA-A160-DBF784D86CA2}">
      <dgm:prSet phldrT="[文本]"/>
      <dgm:spPr/>
      <dgm:t>
        <a:bodyPr/>
        <a:lstStyle/>
        <a:p>
          <a:r>
            <a:rPr lang="zh-CN" altLang="en-US" dirty="0"/>
            <a:t>信号</a:t>
          </a:r>
        </a:p>
      </dgm:t>
    </dgm:pt>
    <dgm:pt modelId="{9CBB40C3-6349-4DE8-BB36-7B99F13AB2C8}" type="parTrans" cxnId="{362D8CC6-D753-4E83-95D8-CE2315CA77B4}">
      <dgm:prSet/>
      <dgm:spPr/>
      <dgm:t>
        <a:bodyPr/>
        <a:lstStyle/>
        <a:p>
          <a:endParaRPr lang="zh-CN" altLang="en-US"/>
        </a:p>
      </dgm:t>
    </dgm:pt>
    <dgm:pt modelId="{41FEAEC6-B41B-4C81-8C3A-853416A40179}" type="sibTrans" cxnId="{362D8CC6-D753-4E83-95D8-CE2315CA77B4}">
      <dgm:prSet/>
      <dgm:spPr/>
      <dgm:t>
        <a:bodyPr/>
        <a:lstStyle/>
        <a:p>
          <a:endParaRPr lang="zh-CN" altLang="en-US"/>
        </a:p>
      </dgm:t>
    </dgm:pt>
    <dgm:pt modelId="{2D7BFE45-83A1-4563-BAE2-542AE43F6790}">
      <dgm:prSet phldrT="[文本]">
        <dgm:style>
          <a:lnRef idx="0">
            <a:schemeClr val="accent1"/>
          </a:lnRef>
          <a:fillRef idx="3">
            <a:schemeClr val="accent1"/>
          </a:fillRef>
          <a:effectRef idx="3">
            <a:schemeClr val="accent1"/>
          </a:effectRef>
          <a:fontRef idx="minor">
            <a:schemeClr val="lt1"/>
          </a:fontRef>
        </dgm:style>
      </dgm:prSet>
      <dgm:spPr/>
      <dgm:t>
        <a:bodyPr/>
        <a:lstStyle/>
        <a:p>
          <a:r>
            <a:rPr lang="zh-CN" altLang="en-US" dirty="0"/>
            <a:t>数据</a:t>
          </a:r>
        </a:p>
      </dgm:t>
    </dgm:pt>
    <dgm:pt modelId="{B1936131-6E85-477B-B44E-3D6BBCED7C0A}" type="parTrans" cxnId="{6A4A4101-2947-4683-BCE6-D1200533B19F}">
      <dgm:prSet/>
      <dgm:spPr/>
      <dgm:t>
        <a:bodyPr/>
        <a:lstStyle/>
        <a:p>
          <a:endParaRPr lang="zh-CN" altLang="en-US"/>
        </a:p>
      </dgm:t>
    </dgm:pt>
    <dgm:pt modelId="{B36EB457-558F-4F68-82C8-02E0457C0A2F}" type="sibTrans" cxnId="{6A4A4101-2947-4683-BCE6-D1200533B19F}">
      <dgm:prSet/>
      <dgm:spPr/>
      <dgm:t>
        <a:bodyPr/>
        <a:lstStyle/>
        <a:p>
          <a:endParaRPr lang="zh-CN" altLang="en-US"/>
        </a:p>
      </dgm:t>
    </dgm:pt>
    <dgm:pt modelId="{DB41DD4B-76BC-47E0-AE0C-5DBB1D03DFC9}">
      <dgm:prSet phldrT="[文本]">
        <dgm:style>
          <a:lnRef idx="0">
            <a:schemeClr val="accent1"/>
          </a:lnRef>
          <a:fillRef idx="3">
            <a:schemeClr val="accent1"/>
          </a:fillRef>
          <a:effectRef idx="3">
            <a:schemeClr val="accent1"/>
          </a:effectRef>
          <a:fontRef idx="minor">
            <a:schemeClr val="lt1"/>
          </a:fontRef>
        </dgm:style>
      </dgm:prSet>
      <dgm:spPr/>
      <dgm:t>
        <a:bodyPr/>
        <a:lstStyle/>
        <a:p>
          <a:r>
            <a:rPr lang="zh-CN" altLang="en-US" dirty="0"/>
            <a:t>信息</a:t>
          </a:r>
        </a:p>
      </dgm:t>
    </dgm:pt>
    <dgm:pt modelId="{449DDDB4-47C4-4261-A35B-5FCF9EBC9292}" type="parTrans" cxnId="{AB109CFE-5CCE-46B9-8700-4152A682F353}">
      <dgm:prSet/>
      <dgm:spPr/>
      <dgm:t>
        <a:bodyPr/>
        <a:lstStyle/>
        <a:p>
          <a:endParaRPr lang="zh-CN" altLang="en-US"/>
        </a:p>
      </dgm:t>
    </dgm:pt>
    <dgm:pt modelId="{46595B8B-95AB-4F0B-9E13-8ED55DE73408}" type="sibTrans" cxnId="{AB109CFE-5CCE-46B9-8700-4152A682F353}">
      <dgm:prSet/>
      <dgm:spPr/>
      <dgm:t>
        <a:bodyPr/>
        <a:lstStyle/>
        <a:p>
          <a:endParaRPr lang="zh-CN" altLang="en-US"/>
        </a:p>
      </dgm:t>
    </dgm:pt>
    <dgm:pt modelId="{A6839930-D4BA-49F9-AD7D-4DC542BF6A44}">
      <dgm:prSet phldrT="[文本]">
        <dgm:style>
          <a:lnRef idx="0">
            <a:schemeClr val="accent1"/>
          </a:lnRef>
          <a:fillRef idx="3">
            <a:schemeClr val="accent1"/>
          </a:fillRef>
          <a:effectRef idx="3">
            <a:schemeClr val="accent1"/>
          </a:effectRef>
          <a:fontRef idx="minor">
            <a:schemeClr val="lt1"/>
          </a:fontRef>
        </dgm:style>
      </dgm:prSet>
      <dgm:spPr/>
      <dgm:t>
        <a:bodyPr/>
        <a:lstStyle/>
        <a:p>
          <a:r>
            <a:rPr lang="zh-CN" altLang="en-US" dirty="0"/>
            <a:t>知识</a:t>
          </a:r>
        </a:p>
      </dgm:t>
    </dgm:pt>
    <dgm:pt modelId="{5C2E0333-B152-439B-B73E-57418E4B1612}" type="parTrans" cxnId="{5ED40072-0341-4448-947F-92368E334345}">
      <dgm:prSet/>
      <dgm:spPr/>
      <dgm:t>
        <a:bodyPr/>
        <a:lstStyle/>
        <a:p>
          <a:endParaRPr lang="zh-CN" altLang="en-US"/>
        </a:p>
      </dgm:t>
    </dgm:pt>
    <dgm:pt modelId="{5DBCA23D-B73B-4932-B004-0E26F23EEFCC}" type="sibTrans" cxnId="{5ED40072-0341-4448-947F-92368E334345}">
      <dgm:prSet/>
      <dgm:spPr/>
      <dgm:t>
        <a:bodyPr/>
        <a:lstStyle/>
        <a:p>
          <a:endParaRPr lang="zh-CN" altLang="en-US"/>
        </a:p>
      </dgm:t>
    </dgm:pt>
    <dgm:pt modelId="{3C94B00F-F734-4CA5-92E0-CD1C967DF65A}" type="pres">
      <dgm:prSet presAssocID="{84941FF6-BB24-444E-8709-F4EBAC95A65A}" presName="cycle" presStyleCnt="0">
        <dgm:presLayoutVars>
          <dgm:dir/>
          <dgm:resizeHandles val="exact"/>
        </dgm:presLayoutVars>
      </dgm:prSet>
      <dgm:spPr/>
    </dgm:pt>
    <dgm:pt modelId="{97892411-569C-4FF8-BDBD-8D3DD4927DF3}" type="pres">
      <dgm:prSet presAssocID="{7109706C-290A-4CCA-A160-DBF784D86CA2}" presName="node" presStyleLbl="node1" presStyleIdx="0" presStyleCnt="4">
        <dgm:presLayoutVars>
          <dgm:bulletEnabled val="1"/>
        </dgm:presLayoutVars>
      </dgm:prSet>
      <dgm:spPr/>
    </dgm:pt>
    <dgm:pt modelId="{A4A9A2E7-77B0-4CA9-B5A9-B8604570612F}" type="pres">
      <dgm:prSet presAssocID="{7109706C-290A-4CCA-A160-DBF784D86CA2}" presName="spNode" presStyleCnt="0"/>
      <dgm:spPr/>
    </dgm:pt>
    <dgm:pt modelId="{A9637F02-A635-4C97-83D8-B88B4849EA8C}" type="pres">
      <dgm:prSet presAssocID="{41FEAEC6-B41B-4C81-8C3A-853416A40179}" presName="sibTrans" presStyleLbl="sibTrans1D1" presStyleIdx="0" presStyleCnt="4"/>
      <dgm:spPr/>
    </dgm:pt>
    <dgm:pt modelId="{41849970-8ABC-41AF-B996-F7C6E54AE951}" type="pres">
      <dgm:prSet presAssocID="{2D7BFE45-83A1-4563-BAE2-542AE43F6790}" presName="node" presStyleLbl="node1" presStyleIdx="1" presStyleCnt="4">
        <dgm:presLayoutVars>
          <dgm:bulletEnabled val="1"/>
        </dgm:presLayoutVars>
      </dgm:prSet>
      <dgm:spPr/>
    </dgm:pt>
    <dgm:pt modelId="{2E4C9B1E-E59E-448A-8744-0EF45106237B}" type="pres">
      <dgm:prSet presAssocID="{2D7BFE45-83A1-4563-BAE2-542AE43F6790}" presName="spNode" presStyleCnt="0"/>
      <dgm:spPr/>
    </dgm:pt>
    <dgm:pt modelId="{98D3A9D9-2CAC-469A-9937-0751DF5C4CE1}" type="pres">
      <dgm:prSet presAssocID="{B36EB457-558F-4F68-82C8-02E0457C0A2F}" presName="sibTrans" presStyleLbl="sibTrans1D1" presStyleIdx="1" presStyleCnt="4"/>
      <dgm:spPr/>
    </dgm:pt>
    <dgm:pt modelId="{2B8F270E-7659-4BD7-9D4E-E6D2319FE7C2}" type="pres">
      <dgm:prSet presAssocID="{DB41DD4B-76BC-47E0-AE0C-5DBB1D03DFC9}" presName="node" presStyleLbl="node1" presStyleIdx="2" presStyleCnt="4">
        <dgm:presLayoutVars>
          <dgm:bulletEnabled val="1"/>
        </dgm:presLayoutVars>
      </dgm:prSet>
      <dgm:spPr/>
    </dgm:pt>
    <dgm:pt modelId="{164AF907-E83C-4356-B68B-1434F8EF3E6B}" type="pres">
      <dgm:prSet presAssocID="{DB41DD4B-76BC-47E0-AE0C-5DBB1D03DFC9}" presName="spNode" presStyleCnt="0"/>
      <dgm:spPr/>
    </dgm:pt>
    <dgm:pt modelId="{51413BB8-C3D8-405F-91DB-26A2770B2754}" type="pres">
      <dgm:prSet presAssocID="{46595B8B-95AB-4F0B-9E13-8ED55DE73408}" presName="sibTrans" presStyleLbl="sibTrans1D1" presStyleIdx="2" presStyleCnt="4"/>
      <dgm:spPr/>
    </dgm:pt>
    <dgm:pt modelId="{DE9DDAA7-6DE3-4386-B040-2F919B120972}" type="pres">
      <dgm:prSet presAssocID="{A6839930-D4BA-49F9-AD7D-4DC542BF6A44}" presName="node" presStyleLbl="node1" presStyleIdx="3" presStyleCnt="4">
        <dgm:presLayoutVars>
          <dgm:bulletEnabled val="1"/>
        </dgm:presLayoutVars>
      </dgm:prSet>
      <dgm:spPr/>
    </dgm:pt>
    <dgm:pt modelId="{45FAEA9B-78CF-4BE0-B44D-E135CDC4AF91}" type="pres">
      <dgm:prSet presAssocID="{A6839930-D4BA-49F9-AD7D-4DC542BF6A44}" presName="spNode" presStyleCnt="0"/>
      <dgm:spPr/>
    </dgm:pt>
    <dgm:pt modelId="{CCDFE14C-0098-4326-84FC-870AC043FB4A}" type="pres">
      <dgm:prSet presAssocID="{5DBCA23D-B73B-4932-B004-0E26F23EEFCC}" presName="sibTrans" presStyleLbl="sibTrans1D1" presStyleIdx="3" presStyleCnt="4"/>
      <dgm:spPr/>
    </dgm:pt>
  </dgm:ptLst>
  <dgm:cxnLst>
    <dgm:cxn modelId="{6A4A4101-2947-4683-BCE6-D1200533B19F}" srcId="{84941FF6-BB24-444E-8709-F4EBAC95A65A}" destId="{2D7BFE45-83A1-4563-BAE2-542AE43F6790}" srcOrd="1" destOrd="0" parTransId="{B1936131-6E85-477B-B44E-3D6BBCED7C0A}" sibTransId="{B36EB457-558F-4F68-82C8-02E0457C0A2F}"/>
    <dgm:cxn modelId="{D95CE249-E0DC-4D2C-80EE-6704051272BD}" type="presOf" srcId="{DB41DD4B-76BC-47E0-AE0C-5DBB1D03DFC9}" destId="{2B8F270E-7659-4BD7-9D4E-E6D2319FE7C2}" srcOrd="0" destOrd="0" presId="urn:microsoft.com/office/officeart/2005/8/layout/cycle6"/>
    <dgm:cxn modelId="{33FDFC6E-3351-4DC8-A9E7-1213859494E0}" type="presOf" srcId="{84941FF6-BB24-444E-8709-F4EBAC95A65A}" destId="{3C94B00F-F734-4CA5-92E0-CD1C967DF65A}" srcOrd="0" destOrd="0" presId="urn:microsoft.com/office/officeart/2005/8/layout/cycle6"/>
    <dgm:cxn modelId="{5ED40072-0341-4448-947F-92368E334345}" srcId="{84941FF6-BB24-444E-8709-F4EBAC95A65A}" destId="{A6839930-D4BA-49F9-AD7D-4DC542BF6A44}" srcOrd="3" destOrd="0" parTransId="{5C2E0333-B152-439B-B73E-57418E4B1612}" sibTransId="{5DBCA23D-B73B-4932-B004-0E26F23EEFCC}"/>
    <dgm:cxn modelId="{82DEF78F-1A55-4CB0-A6D5-8C11E9A7D0D3}" type="presOf" srcId="{41FEAEC6-B41B-4C81-8C3A-853416A40179}" destId="{A9637F02-A635-4C97-83D8-B88B4849EA8C}" srcOrd="0" destOrd="0" presId="urn:microsoft.com/office/officeart/2005/8/layout/cycle6"/>
    <dgm:cxn modelId="{47DBB093-7646-47B0-95F0-DBABDFE130FC}" type="presOf" srcId="{46595B8B-95AB-4F0B-9E13-8ED55DE73408}" destId="{51413BB8-C3D8-405F-91DB-26A2770B2754}" srcOrd="0" destOrd="0" presId="urn:microsoft.com/office/officeart/2005/8/layout/cycle6"/>
    <dgm:cxn modelId="{81D3F097-724A-483C-A88A-320DBC1B31CA}" type="presOf" srcId="{7109706C-290A-4CCA-A160-DBF784D86CA2}" destId="{97892411-569C-4FF8-BDBD-8D3DD4927DF3}" srcOrd="0" destOrd="0" presId="urn:microsoft.com/office/officeart/2005/8/layout/cycle6"/>
    <dgm:cxn modelId="{3EAC6A9D-56AD-4F53-951D-DFFE871F42B1}" type="presOf" srcId="{B36EB457-558F-4F68-82C8-02E0457C0A2F}" destId="{98D3A9D9-2CAC-469A-9937-0751DF5C4CE1}" srcOrd="0" destOrd="0" presId="urn:microsoft.com/office/officeart/2005/8/layout/cycle6"/>
    <dgm:cxn modelId="{2473039E-9856-4884-9468-EBA7AB27C378}" type="presOf" srcId="{A6839930-D4BA-49F9-AD7D-4DC542BF6A44}" destId="{DE9DDAA7-6DE3-4386-B040-2F919B120972}" srcOrd="0" destOrd="0" presId="urn:microsoft.com/office/officeart/2005/8/layout/cycle6"/>
    <dgm:cxn modelId="{D62F32C2-9E55-49E9-8443-1657C3E32AA5}" type="presOf" srcId="{2D7BFE45-83A1-4563-BAE2-542AE43F6790}" destId="{41849970-8ABC-41AF-B996-F7C6E54AE951}" srcOrd="0" destOrd="0" presId="urn:microsoft.com/office/officeart/2005/8/layout/cycle6"/>
    <dgm:cxn modelId="{362D8CC6-D753-4E83-95D8-CE2315CA77B4}" srcId="{84941FF6-BB24-444E-8709-F4EBAC95A65A}" destId="{7109706C-290A-4CCA-A160-DBF784D86CA2}" srcOrd="0" destOrd="0" parTransId="{9CBB40C3-6349-4DE8-BB36-7B99F13AB2C8}" sibTransId="{41FEAEC6-B41B-4C81-8C3A-853416A40179}"/>
    <dgm:cxn modelId="{C7FEFED8-DA4F-4630-931A-D7EDABBFC6A7}" type="presOf" srcId="{5DBCA23D-B73B-4932-B004-0E26F23EEFCC}" destId="{CCDFE14C-0098-4326-84FC-870AC043FB4A}" srcOrd="0" destOrd="0" presId="urn:microsoft.com/office/officeart/2005/8/layout/cycle6"/>
    <dgm:cxn modelId="{AB109CFE-5CCE-46B9-8700-4152A682F353}" srcId="{84941FF6-BB24-444E-8709-F4EBAC95A65A}" destId="{DB41DD4B-76BC-47E0-AE0C-5DBB1D03DFC9}" srcOrd="2" destOrd="0" parTransId="{449DDDB4-47C4-4261-A35B-5FCF9EBC9292}" sibTransId="{46595B8B-95AB-4F0B-9E13-8ED55DE73408}"/>
    <dgm:cxn modelId="{980F4D07-78C8-4DA8-95D5-A3A9F576955F}" type="presParOf" srcId="{3C94B00F-F734-4CA5-92E0-CD1C967DF65A}" destId="{97892411-569C-4FF8-BDBD-8D3DD4927DF3}" srcOrd="0" destOrd="0" presId="urn:microsoft.com/office/officeart/2005/8/layout/cycle6"/>
    <dgm:cxn modelId="{DEF176E0-88FB-45FB-AFB3-FADBC8FC4E94}" type="presParOf" srcId="{3C94B00F-F734-4CA5-92E0-CD1C967DF65A}" destId="{A4A9A2E7-77B0-4CA9-B5A9-B8604570612F}" srcOrd="1" destOrd="0" presId="urn:microsoft.com/office/officeart/2005/8/layout/cycle6"/>
    <dgm:cxn modelId="{61263ECF-9E1B-455E-8DD6-8C1F09218078}" type="presParOf" srcId="{3C94B00F-F734-4CA5-92E0-CD1C967DF65A}" destId="{A9637F02-A635-4C97-83D8-B88B4849EA8C}" srcOrd="2" destOrd="0" presId="urn:microsoft.com/office/officeart/2005/8/layout/cycle6"/>
    <dgm:cxn modelId="{A17B726D-CB6F-4553-9196-D9FC1A08E416}" type="presParOf" srcId="{3C94B00F-F734-4CA5-92E0-CD1C967DF65A}" destId="{41849970-8ABC-41AF-B996-F7C6E54AE951}" srcOrd="3" destOrd="0" presId="urn:microsoft.com/office/officeart/2005/8/layout/cycle6"/>
    <dgm:cxn modelId="{E0D3517A-6DAB-4523-9085-E47842F7BBE1}" type="presParOf" srcId="{3C94B00F-F734-4CA5-92E0-CD1C967DF65A}" destId="{2E4C9B1E-E59E-448A-8744-0EF45106237B}" srcOrd="4" destOrd="0" presId="urn:microsoft.com/office/officeart/2005/8/layout/cycle6"/>
    <dgm:cxn modelId="{7E0C9055-ECDC-46F4-9841-59A679A813CE}" type="presParOf" srcId="{3C94B00F-F734-4CA5-92E0-CD1C967DF65A}" destId="{98D3A9D9-2CAC-469A-9937-0751DF5C4CE1}" srcOrd="5" destOrd="0" presId="urn:microsoft.com/office/officeart/2005/8/layout/cycle6"/>
    <dgm:cxn modelId="{CD638DF4-97D8-40BB-B10A-672C54E97288}" type="presParOf" srcId="{3C94B00F-F734-4CA5-92E0-CD1C967DF65A}" destId="{2B8F270E-7659-4BD7-9D4E-E6D2319FE7C2}" srcOrd="6" destOrd="0" presId="urn:microsoft.com/office/officeart/2005/8/layout/cycle6"/>
    <dgm:cxn modelId="{E87E75E0-90A8-4AD1-9E1B-831C84D66320}" type="presParOf" srcId="{3C94B00F-F734-4CA5-92E0-CD1C967DF65A}" destId="{164AF907-E83C-4356-B68B-1434F8EF3E6B}" srcOrd="7" destOrd="0" presId="urn:microsoft.com/office/officeart/2005/8/layout/cycle6"/>
    <dgm:cxn modelId="{6AD45B5E-F4BF-4DF1-B4A7-94A93BDE1D46}" type="presParOf" srcId="{3C94B00F-F734-4CA5-92E0-CD1C967DF65A}" destId="{51413BB8-C3D8-405F-91DB-26A2770B2754}" srcOrd="8" destOrd="0" presId="urn:microsoft.com/office/officeart/2005/8/layout/cycle6"/>
    <dgm:cxn modelId="{965B50C6-0D52-4208-B9C4-A2C879D66C11}" type="presParOf" srcId="{3C94B00F-F734-4CA5-92E0-CD1C967DF65A}" destId="{DE9DDAA7-6DE3-4386-B040-2F919B120972}" srcOrd="9" destOrd="0" presId="urn:microsoft.com/office/officeart/2005/8/layout/cycle6"/>
    <dgm:cxn modelId="{2AB3D42C-5869-490C-8C45-7B3B0560EA57}" type="presParOf" srcId="{3C94B00F-F734-4CA5-92E0-CD1C967DF65A}" destId="{45FAEA9B-78CF-4BE0-B44D-E135CDC4AF91}" srcOrd="10" destOrd="0" presId="urn:microsoft.com/office/officeart/2005/8/layout/cycle6"/>
    <dgm:cxn modelId="{D715C459-EC6C-4A8E-8BC2-CCAFBECC838F}" type="presParOf" srcId="{3C94B00F-F734-4CA5-92E0-CD1C967DF65A}" destId="{CCDFE14C-0098-4326-84FC-870AC043FB4A}" srcOrd="11" destOrd="0" presId="urn:microsoft.com/office/officeart/2005/8/layout/cycle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1277900-523F-4AF2-B62D-CFC04809596F}">
      <dsp:nvSpPr>
        <dsp:cNvPr id="0" name=""/>
        <dsp:cNvSpPr/>
      </dsp:nvSpPr>
      <dsp:spPr>
        <a:xfrm>
          <a:off x="1329" y="0"/>
          <a:ext cx="2836142" cy="78198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zh-CN" altLang="en-US" sz="2400" kern="1200" dirty="0"/>
            <a:t>连续信号</a:t>
          </a:r>
          <a:r>
            <a:rPr lang="en-US" altLang="zh-CN" sz="2400" kern="1200" dirty="0"/>
            <a:t>(</a:t>
          </a:r>
          <a:r>
            <a:rPr lang="zh-CN" altLang="en-US" sz="2400" kern="1200" dirty="0"/>
            <a:t>模拟信号</a:t>
          </a:r>
          <a:r>
            <a:rPr lang="en-US" altLang="zh-CN" sz="2400" kern="1200" dirty="0"/>
            <a:t>)</a:t>
          </a:r>
          <a:endParaRPr lang="zh-CN" altLang="en-US" sz="2400" kern="1200" dirty="0"/>
        </a:p>
      </dsp:txBody>
      <dsp:txXfrm>
        <a:off x="24233" y="22904"/>
        <a:ext cx="2790334" cy="736177"/>
      </dsp:txXfrm>
    </dsp:sp>
    <dsp:sp modelId="{F5AF8BB9-3E05-4D25-987F-B0677978D9F4}">
      <dsp:nvSpPr>
        <dsp:cNvPr id="0" name=""/>
        <dsp:cNvSpPr/>
      </dsp:nvSpPr>
      <dsp:spPr>
        <a:xfrm>
          <a:off x="3121086" y="39310"/>
          <a:ext cx="601262" cy="70336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zh-CN" altLang="en-US" sz="1900" kern="1200"/>
        </a:p>
      </dsp:txBody>
      <dsp:txXfrm>
        <a:off x="3121086" y="179983"/>
        <a:ext cx="420883" cy="422017"/>
      </dsp:txXfrm>
    </dsp:sp>
    <dsp:sp modelId="{71709E60-5760-4827-950F-0950AC0A5E2E}">
      <dsp:nvSpPr>
        <dsp:cNvPr id="0" name=""/>
        <dsp:cNvSpPr/>
      </dsp:nvSpPr>
      <dsp:spPr>
        <a:xfrm>
          <a:off x="3971929" y="0"/>
          <a:ext cx="2836142" cy="78198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zh-CN" altLang="en-US" sz="2400" kern="1200" dirty="0"/>
            <a:t>离散信号</a:t>
          </a:r>
          <a:r>
            <a:rPr lang="en-US" altLang="zh-CN" sz="2400" kern="1200" dirty="0"/>
            <a:t>(</a:t>
          </a:r>
          <a:r>
            <a:rPr lang="zh-CN" altLang="en-US" sz="2400" kern="1200" dirty="0"/>
            <a:t>数字信号</a:t>
          </a:r>
          <a:r>
            <a:rPr lang="en-US" altLang="zh-CN" sz="2400" kern="1200" dirty="0"/>
            <a:t>)</a:t>
          </a:r>
          <a:endParaRPr lang="zh-CN" altLang="en-US" sz="2400" kern="1200" dirty="0"/>
        </a:p>
      </dsp:txBody>
      <dsp:txXfrm>
        <a:off x="3994833" y="22904"/>
        <a:ext cx="2790334" cy="736177"/>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DC7C34-3A9A-44F8-BB64-3F37E2C21962}">
      <dsp:nvSpPr>
        <dsp:cNvPr id="0" name=""/>
        <dsp:cNvSpPr/>
      </dsp:nvSpPr>
      <dsp:spPr>
        <a:xfrm>
          <a:off x="0" y="0"/>
          <a:ext cx="9317686" cy="4443213"/>
        </a:xfrm>
        <a:prstGeom prst="roundRect">
          <a:avLst>
            <a:gd name="adj" fmla="val 85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830" tIns="163830" rIns="163830" bIns="3448427" numCol="1" spcCol="1270" anchor="t" anchorCtr="0">
          <a:noAutofit/>
        </a:bodyPr>
        <a:lstStyle/>
        <a:p>
          <a:pPr marL="0" lvl="0" indent="0" algn="l" defTabSz="1911350">
            <a:lnSpc>
              <a:spcPct val="90000"/>
            </a:lnSpc>
            <a:spcBef>
              <a:spcPct val="0"/>
            </a:spcBef>
            <a:spcAft>
              <a:spcPct val="35000"/>
            </a:spcAft>
            <a:buNone/>
          </a:pPr>
          <a:r>
            <a:rPr lang="en-US" altLang="zh-CN" sz="4300" kern="1200" dirty="0"/>
            <a:t>Python</a:t>
          </a:r>
          <a:endParaRPr lang="zh-CN" altLang="en-US" sz="4300" kern="1200" dirty="0"/>
        </a:p>
      </dsp:txBody>
      <dsp:txXfrm>
        <a:off x="110617" y="110617"/>
        <a:ext cx="9096452" cy="4221979"/>
      </dsp:txXfrm>
    </dsp:sp>
    <dsp:sp modelId="{FF07E8A5-4811-4492-B522-0237F5A93690}">
      <dsp:nvSpPr>
        <dsp:cNvPr id="0" name=""/>
        <dsp:cNvSpPr/>
      </dsp:nvSpPr>
      <dsp:spPr>
        <a:xfrm>
          <a:off x="232942" y="1110803"/>
          <a:ext cx="1397652" cy="751744"/>
        </a:xfrm>
        <a:prstGeom prst="roundRect">
          <a:avLst>
            <a:gd name="adj" fmla="val 105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altLang="zh-CN" sz="2600" kern="1200" dirty="0"/>
            <a:t>bool</a:t>
          </a:r>
          <a:endParaRPr lang="zh-CN" altLang="en-US" sz="2600" kern="1200" dirty="0"/>
        </a:p>
      </dsp:txBody>
      <dsp:txXfrm>
        <a:off x="256061" y="1133922"/>
        <a:ext cx="1351414" cy="705506"/>
      </dsp:txXfrm>
    </dsp:sp>
    <dsp:sp modelId="{BD782789-9FD9-40C0-A71D-E1B710EE318D}">
      <dsp:nvSpPr>
        <dsp:cNvPr id="0" name=""/>
        <dsp:cNvSpPr/>
      </dsp:nvSpPr>
      <dsp:spPr>
        <a:xfrm>
          <a:off x="232942" y="1896329"/>
          <a:ext cx="1397652" cy="751744"/>
        </a:xfrm>
        <a:prstGeom prst="roundRect">
          <a:avLst>
            <a:gd name="adj" fmla="val 105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altLang="zh-CN" sz="2600" kern="1200" dirty="0"/>
            <a:t>complex</a:t>
          </a:r>
          <a:endParaRPr lang="zh-CN" altLang="en-US" sz="2600" kern="1200" dirty="0"/>
        </a:p>
      </dsp:txBody>
      <dsp:txXfrm>
        <a:off x="256061" y="1919448"/>
        <a:ext cx="1351414" cy="705506"/>
      </dsp:txXfrm>
    </dsp:sp>
    <dsp:sp modelId="{4034C242-21C3-4FB4-8903-26CE65CB8BCC}">
      <dsp:nvSpPr>
        <dsp:cNvPr id="0" name=""/>
        <dsp:cNvSpPr/>
      </dsp:nvSpPr>
      <dsp:spPr>
        <a:xfrm>
          <a:off x="232942" y="2681855"/>
          <a:ext cx="1397652" cy="751744"/>
        </a:xfrm>
        <a:prstGeom prst="roundRect">
          <a:avLst>
            <a:gd name="adj" fmla="val 105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altLang="zh-CN" sz="2600" kern="1200" dirty="0" err="1"/>
            <a:t>dict</a:t>
          </a:r>
          <a:endParaRPr lang="zh-CN" altLang="en-US" sz="2600" kern="1200" dirty="0"/>
        </a:p>
      </dsp:txBody>
      <dsp:txXfrm>
        <a:off x="256061" y="2704974"/>
        <a:ext cx="1351414" cy="705506"/>
      </dsp:txXfrm>
    </dsp:sp>
    <dsp:sp modelId="{26E15706-551D-4F66-AA08-D0DFC3C6ABE6}">
      <dsp:nvSpPr>
        <dsp:cNvPr id="0" name=""/>
        <dsp:cNvSpPr/>
      </dsp:nvSpPr>
      <dsp:spPr>
        <a:xfrm>
          <a:off x="232942" y="3467381"/>
          <a:ext cx="1397652" cy="751744"/>
        </a:xfrm>
        <a:prstGeom prst="roundRect">
          <a:avLst>
            <a:gd name="adj" fmla="val 105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altLang="zh-CN" sz="2600" kern="1200" dirty="0"/>
            <a:t>…</a:t>
          </a:r>
          <a:endParaRPr lang="zh-CN" altLang="en-US" sz="2600" kern="1200" dirty="0"/>
        </a:p>
      </dsp:txBody>
      <dsp:txXfrm>
        <a:off x="256061" y="3490500"/>
        <a:ext cx="1351414" cy="705506"/>
      </dsp:txXfrm>
    </dsp:sp>
    <dsp:sp modelId="{BFDF9FCD-F750-4F7F-A656-60C1A7D9DA09}">
      <dsp:nvSpPr>
        <dsp:cNvPr id="0" name=""/>
        <dsp:cNvSpPr/>
      </dsp:nvSpPr>
      <dsp:spPr>
        <a:xfrm>
          <a:off x="1863537" y="1110803"/>
          <a:ext cx="7221206" cy="3110249"/>
        </a:xfrm>
        <a:prstGeom prst="roundRect">
          <a:avLst>
            <a:gd name="adj" fmla="val 105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830" tIns="163830" rIns="163830" bIns="1975008" numCol="1" spcCol="1270" anchor="t" anchorCtr="0">
          <a:noAutofit/>
        </a:bodyPr>
        <a:lstStyle/>
        <a:p>
          <a:pPr marL="0" lvl="0" indent="0" algn="l" defTabSz="1911350">
            <a:lnSpc>
              <a:spcPct val="90000"/>
            </a:lnSpc>
            <a:spcBef>
              <a:spcPct val="0"/>
            </a:spcBef>
            <a:spcAft>
              <a:spcPct val="35000"/>
            </a:spcAft>
            <a:buNone/>
          </a:pPr>
          <a:r>
            <a:rPr lang="en-US" altLang="zh-CN" sz="4300" kern="1200" dirty="0"/>
            <a:t>C</a:t>
          </a:r>
          <a:endParaRPr lang="zh-CN" altLang="en-US" sz="4300" kern="1200" dirty="0"/>
        </a:p>
      </dsp:txBody>
      <dsp:txXfrm>
        <a:off x="1959188" y="1206454"/>
        <a:ext cx="7029904" cy="2918947"/>
      </dsp:txXfrm>
    </dsp:sp>
    <dsp:sp modelId="{C144876C-90DF-471F-AE75-66CAFF90DF2B}">
      <dsp:nvSpPr>
        <dsp:cNvPr id="0" name=""/>
        <dsp:cNvSpPr/>
      </dsp:nvSpPr>
      <dsp:spPr>
        <a:xfrm>
          <a:off x="2044067" y="2510415"/>
          <a:ext cx="1349921" cy="1399612"/>
        </a:xfrm>
        <a:prstGeom prst="roundRect">
          <a:avLst>
            <a:gd name="adj" fmla="val 105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altLang="zh-CN" sz="2600" kern="1200" dirty="0"/>
            <a:t>int</a:t>
          </a:r>
          <a:endParaRPr lang="zh-CN" altLang="en-US" sz="2600" kern="1200" dirty="0"/>
        </a:p>
      </dsp:txBody>
      <dsp:txXfrm>
        <a:off x="2085582" y="2551930"/>
        <a:ext cx="1266891" cy="1316582"/>
      </dsp:txXfrm>
    </dsp:sp>
    <dsp:sp modelId="{F6EDC492-E80D-42C8-95A4-27AB88080AF6}">
      <dsp:nvSpPr>
        <dsp:cNvPr id="0" name=""/>
        <dsp:cNvSpPr/>
      </dsp:nvSpPr>
      <dsp:spPr>
        <a:xfrm>
          <a:off x="3421491" y="2510415"/>
          <a:ext cx="1349921" cy="1399612"/>
        </a:xfrm>
        <a:prstGeom prst="roundRect">
          <a:avLst>
            <a:gd name="adj" fmla="val 105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altLang="zh-CN" sz="2600" kern="1200" dirty="0"/>
            <a:t>float</a:t>
          </a:r>
          <a:endParaRPr lang="zh-CN" altLang="en-US" sz="2600" kern="1200" dirty="0"/>
        </a:p>
      </dsp:txBody>
      <dsp:txXfrm>
        <a:off x="3463006" y="2551930"/>
        <a:ext cx="1266891" cy="1316582"/>
      </dsp:txXfrm>
    </dsp:sp>
    <dsp:sp modelId="{4B4A6EDC-BA1F-4B10-8D50-C63AB271AB95}">
      <dsp:nvSpPr>
        <dsp:cNvPr id="0" name=""/>
        <dsp:cNvSpPr/>
      </dsp:nvSpPr>
      <dsp:spPr>
        <a:xfrm>
          <a:off x="4798915" y="2510415"/>
          <a:ext cx="1349921" cy="1399612"/>
        </a:xfrm>
        <a:prstGeom prst="roundRect">
          <a:avLst>
            <a:gd name="adj" fmla="val 105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altLang="zh-CN" sz="2600" kern="1200" dirty="0"/>
            <a:t>char</a:t>
          </a:r>
          <a:endParaRPr lang="zh-CN" altLang="en-US" sz="2600" kern="1200" dirty="0"/>
        </a:p>
      </dsp:txBody>
      <dsp:txXfrm>
        <a:off x="4840430" y="2551930"/>
        <a:ext cx="1266891" cy="1316582"/>
      </dsp:txXfrm>
    </dsp:sp>
    <dsp:sp modelId="{7E171F73-4CDF-44C5-8831-ED6BC8DADCB3}">
      <dsp:nvSpPr>
        <dsp:cNvPr id="0" name=""/>
        <dsp:cNvSpPr/>
      </dsp:nvSpPr>
      <dsp:spPr>
        <a:xfrm>
          <a:off x="6176339" y="2510415"/>
          <a:ext cx="1349921" cy="1399612"/>
        </a:xfrm>
        <a:prstGeom prst="roundRect">
          <a:avLst>
            <a:gd name="adj" fmla="val 105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altLang="zh-CN" sz="2600" kern="1200" dirty="0"/>
            <a:t>struct</a:t>
          </a:r>
          <a:endParaRPr lang="zh-CN" altLang="en-US" sz="2600" kern="1200" dirty="0"/>
        </a:p>
      </dsp:txBody>
      <dsp:txXfrm>
        <a:off x="6217854" y="2551930"/>
        <a:ext cx="1266891" cy="1316582"/>
      </dsp:txXfrm>
    </dsp:sp>
    <dsp:sp modelId="{A07375D4-1AE3-42AD-A24C-F54E4931B01C}">
      <dsp:nvSpPr>
        <dsp:cNvPr id="0" name=""/>
        <dsp:cNvSpPr/>
      </dsp:nvSpPr>
      <dsp:spPr>
        <a:xfrm>
          <a:off x="7553763" y="2510415"/>
          <a:ext cx="1349921" cy="1399612"/>
        </a:xfrm>
        <a:prstGeom prst="roundRect">
          <a:avLst>
            <a:gd name="adj" fmla="val 105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altLang="zh-CN" sz="2600" kern="1200" dirty="0"/>
            <a:t>…</a:t>
          </a:r>
          <a:endParaRPr lang="zh-CN" altLang="en-US" sz="2600" kern="1200" dirty="0"/>
        </a:p>
      </dsp:txBody>
      <dsp:txXfrm>
        <a:off x="7595278" y="2551930"/>
        <a:ext cx="1266891" cy="1316582"/>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F9001ED-34B9-4381-8DD6-4F37A1941719}">
      <dsp:nvSpPr>
        <dsp:cNvPr id="0" name=""/>
        <dsp:cNvSpPr/>
      </dsp:nvSpPr>
      <dsp:spPr>
        <a:xfrm>
          <a:off x="1409883" y="61750"/>
          <a:ext cx="2561343" cy="1892823"/>
        </a:xfrm>
        <a:prstGeom prst="rect">
          <a:avLst/>
        </a:prstGeom>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a:ln>
          <a:noFill/>
        </a:ln>
        <a:effectLst/>
      </dsp:spPr>
      <dsp:style>
        <a:lnRef idx="0">
          <a:scrgbClr r="0" g="0" b="0"/>
        </a:lnRef>
        <a:fillRef idx="1">
          <a:scrgbClr r="0" g="0" b="0"/>
        </a:fillRef>
        <a:effectRef idx="0">
          <a:scrgbClr r="0" g="0" b="0"/>
        </a:effectRef>
        <a:fontRef idx="minor"/>
      </dsp:style>
    </dsp:sp>
    <dsp:sp modelId="{466599CA-AA72-4F5E-9C98-025A936648C6}">
      <dsp:nvSpPr>
        <dsp:cNvPr id="0" name=""/>
        <dsp:cNvSpPr/>
      </dsp:nvSpPr>
      <dsp:spPr>
        <a:xfrm>
          <a:off x="1927601" y="1611368"/>
          <a:ext cx="2207114" cy="53040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977900">
            <a:lnSpc>
              <a:spcPct val="90000"/>
            </a:lnSpc>
            <a:spcBef>
              <a:spcPct val="0"/>
            </a:spcBef>
            <a:spcAft>
              <a:spcPct val="5000"/>
            </a:spcAft>
            <a:buNone/>
          </a:pPr>
          <a:r>
            <a:rPr lang="zh-CN" altLang="en-US" sz="2200" kern="1200" dirty="0"/>
            <a:t>树</a:t>
          </a:r>
        </a:p>
      </dsp:txBody>
      <dsp:txXfrm>
        <a:off x="1927601" y="1611368"/>
        <a:ext cx="2207114" cy="530406"/>
      </dsp:txXfrm>
    </dsp:sp>
    <dsp:sp modelId="{DACC8D77-6D85-4841-8CCD-B835546F23FC}">
      <dsp:nvSpPr>
        <dsp:cNvPr id="0" name=""/>
        <dsp:cNvSpPr/>
      </dsp:nvSpPr>
      <dsp:spPr>
        <a:xfrm>
          <a:off x="4530312" y="61750"/>
          <a:ext cx="2561343" cy="1892823"/>
        </a:xfrm>
        <a:prstGeom prst="rect">
          <a:avLst/>
        </a:prstGeom>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a:ln>
          <a:noFill/>
        </a:ln>
        <a:effectLst/>
      </dsp:spPr>
      <dsp:style>
        <a:lnRef idx="0">
          <a:scrgbClr r="0" g="0" b="0"/>
        </a:lnRef>
        <a:fillRef idx="1">
          <a:scrgbClr r="0" g="0" b="0"/>
        </a:fillRef>
        <a:effectRef idx="0">
          <a:scrgbClr r="0" g="0" b="0"/>
        </a:effectRef>
        <a:fontRef idx="minor"/>
      </dsp:style>
    </dsp:sp>
    <dsp:sp modelId="{75D7E40A-26C7-4290-88AB-69D93FF1AC66}">
      <dsp:nvSpPr>
        <dsp:cNvPr id="0" name=""/>
        <dsp:cNvSpPr/>
      </dsp:nvSpPr>
      <dsp:spPr>
        <a:xfrm>
          <a:off x="5048030" y="1611368"/>
          <a:ext cx="2207114" cy="53040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977900">
            <a:lnSpc>
              <a:spcPct val="90000"/>
            </a:lnSpc>
            <a:spcBef>
              <a:spcPct val="0"/>
            </a:spcBef>
            <a:spcAft>
              <a:spcPct val="5000"/>
            </a:spcAft>
            <a:buNone/>
          </a:pPr>
          <a:r>
            <a:rPr lang="zh-CN" altLang="en-US" sz="2200" kern="1200" dirty="0"/>
            <a:t>图</a:t>
          </a:r>
        </a:p>
      </dsp:txBody>
      <dsp:txXfrm>
        <a:off x="5048030" y="1611368"/>
        <a:ext cx="2207114" cy="530406"/>
      </dsp:txXfrm>
    </dsp:sp>
    <dsp:sp modelId="{AC817F77-560C-405C-B4AA-D2BDAE3BE79A}">
      <dsp:nvSpPr>
        <dsp:cNvPr id="0" name=""/>
        <dsp:cNvSpPr/>
      </dsp:nvSpPr>
      <dsp:spPr>
        <a:xfrm>
          <a:off x="1409883" y="2414258"/>
          <a:ext cx="2561343" cy="1892823"/>
        </a:xfrm>
        <a:prstGeom prst="rect">
          <a:avLst/>
        </a:prstGeom>
        <a:blipFill>
          <a:blip xmlns:r="http://schemas.openxmlformats.org/officeDocument/2006/relationships" r:embed="rId3" cstate="screen">
            <a:extLst>
              <a:ext uri="{28A0092B-C50C-407E-A947-70E740481C1C}">
                <a14:useLocalDpi xmlns:a14="http://schemas.microsoft.com/office/drawing/2010/main"/>
              </a:ext>
            </a:extLst>
          </a:blip>
          <a:srcRect/>
          <a:stretch>
            <a:fillRect/>
          </a:stretch>
        </a:blipFill>
        <a:ln>
          <a:noFill/>
        </a:ln>
        <a:effectLst/>
      </dsp:spPr>
      <dsp:style>
        <a:lnRef idx="0">
          <a:scrgbClr r="0" g="0" b="0"/>
        </a:lnRef>
        <a:fillRef idx="1">
          <a:scrgbClr r="0" g="0" b="0"/>
        </a:fillRef>
        <a:effectRef idx="0">
          <a:scrgbClr r="0" g="0" b="0"/>
        </a:effectRef>
        <a:fontRef idx="minor"/>
      </dsp:style>
    </dsp:sp>
    <dsp:sp modelId="{C72DACB1-647A-4CCE-9BDA-A7A114389097}">
      <dsp:nvSpPr>
        <dsp:cNvPr id="0" name=""/>
        <dsp:cNvSpPr/>
      </dsp:nvSpPr>
      <dsp:spPr>
        <a:xfrm>
          <a:off x="1927601" y="3963877"/>
          <a:ext cx="2207114" cy="53040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977900">
            <a:lnSpc>
              <a:spcPct val="90000"/>
            </a:lnSpc>
            <a:spcBef>
              <a:spcPct val="0"/>
            </a:spcBef>
            <a:spcAft>
              <a:spcPct val="5000"/>
            </a:spcAft>
            <a:buNone/>
          </a:pPr>
          <a:r>
            <a:rPr lang="zh-CN" altLang="en-US" sz="2200" kern="1200" dirty="0"/>
            <a:t>列表</a:t>
          </a:r>
        </a:p>
      </dsp:txBody>
      <dsp:txXfrm>
        <a:off x="1927601" y="3963877"/>
        <a:ext cx="2207114" cy="530406"/>
      </dsp:txXfrm>
    </dsp:sp>
    <dsp:sp modelId="{2ACCC85F-0A27-43B9-A99C-4620A033F98B}">
      <dsp:nvSpPr>
        <dsp:cNvPr id="0" name=""/>
        <dsp:cNvSpPr/>
      </dsp:nvSpPr>
      <dsp:spPr>
        <a:xfrm>
          <a:off x="4530312" y="2414258"/>
          <a:ext cx="2561343" cy="1892823"/>
        </a:xfrm>
        <a:prstGeom prst="rect">
          <a:avLst/>
        </a:prstGeom>
        <a:blipFill>
          <a:blip xmlns:r="http://schemas.openxmlformats.org/officeDocument/2006/relationships" r:embed="rId4" cstate="screen">
            <a:extLst>
              <a:ext uri="{28A0092B-C50C-407E-A947-70E740481C1C}">
                <a14:useLocalDpi xmlns:a14="http://schemas.microsoft.com/office/drawing/2010/main"/>
              </a:ext>
            </a:extLst>
          </a:blip>
          <a:srcRect/>
          <a:stretch>
            <a:fillRect/>
          </a:stretch>
        </a:blipFill>
        <a:ln>
          <a:noFill/>
        </a:ln>
        <a:effectLst/>
      </dsp:spPr>
      <dsp:style>
        <a:lnRef idx="0">
          <a:scrgbClr r="0" g="0" b="0"/>
        </a:lnRef>
        <a:fillRef idx="1">
          <a:scrgbClr r="0" g="0" b="0"/>
        </a:fillRef>
        <a:effectRef idx="0">
          <a:scrgbClr r="0" g="0" b="0"/>
        </a:effectRef>
        <a:fontRef idx="minor"/>
      </dsp:style>
    </dsp:sp>
    <dsp:sp modelId="{F709B449-1869-439B-AED0-02750FB895BD}">
      <dsp:nvSpPr>
        <dsp:cNvPr id="0" name=""/>
        <dsp:cNvSpPr/>
      </dsp:nvSpPr>
      <dsp:spPr>
        <a:xfrm>
          <a:off x="5048030" y="3963877"/>
          <a:ext cx="2207114" cy="53040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977900">
            <a:lnSpc>
              <a:spcPct val="90000"/>
            </a:lnSpc>
            <a:spcBef>
              <a:spcPct val="0"/>
            </a:spcBef>
            <a:spcAft>
              <a:spcPct val="5000"/>
            </a:spcAft>
            <a:buNone/>
          </a:pPr>
          <a:r>
            <a:rPr lang="zh-CN" altLang="en-US" sz="2200" kern="1200" dirty="0"/>
            <a:t>集合</a:t>
          </a:r>
        </a:p>
      </dsp:txBody>
      <dsp:txXfrm>
        <a:off x="5048030" y="3963877"/>
        <a:ext cx="2207114" cy="530406"/>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3C5A06-FF02-45F9-9194-3AFF74973856}">
      <dsp:nvSpPr>
        <dsp:cNvPr id="0" name=""/>
        <dsp:cNvSpPr/>
      </dsp:nvSpPr>
      <dsp:spPr>
        <a:xfrm>
          <a:off x="7321" y="1002646"/>
          <a:ext cx="3162401" cy="2360666"/>
        </a:xfrm>
        <a:prstGeom prst="round2SameRect">
          <a:avLst>
            <a:gd name="adj1" fmla="val 8000"/>
            <a:gd name="adj2" fmla="val 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102870" rIns="34290" bIns="34290" numCol="1" spcCol="1270" anchor="t" anchorCtr="0">
          <a:noAutofit/>
        </a:bodyPr>
        <a:lstStyle/>
        <a:p>
          <a:pPr marL="228600" lvl="1" indent="-228600" algn="l" defTabSz="1200150">
            <a:lnSpc>
              <a:spcPct val="90000"/>
            </a:lnSpc>
            <a:spcBef>
              <a:spcPct val="0"/>
            </a:spcBef>
            <a:spcAft>
              <a:spcPct val="15000"/>
            </a:spcAft>
            <a:buChar char="•"/>
          </a:pPr>
          <a:r>
            <a:rPr lang="zh-CN" altLang="en-US" sz="2700" kern="1200" dirty="0"/>
            <a:t>面向不同场景</a:t>
          </a:r>
        </a:p>
        <a:p>
          <a:pPr marL="228600" lvl="1" indent="-228600" algn="l" defTabSz="1200150">
            <a:lnSpc>
              <a:spcPct val="90000"/>
            </a:lnSpc>
            <a:spcBef>
              <a:spcPct val="0"/>
            </a:spcBef>
            <a:spcAft>
              <a:spcPct val="15000"/>
            </a:spcAft>
            <a:buChar char="•"/>
          </a:pPr>
          <a:r>
            <a:rPr lang="zh-CN" altLang="en-US" sz="2700" kern="1200" dirty="0"/>
            <a:t>丰富内置数据模型</a:t>
          </a:r>
        </a:p>
        <a:p>
          <a:pPr marL="228600" lvl="1" indent="-228600" algn="l" defTabSz="1200150">
            <a:lnSpc>
              <a:spcPct val="90000"/>
            </a:lnSpc>
            <a:spcBef>
              <a:spcPct val="0"/>
            </a:spcBef>
            <a:spcAft>
              <a:spcPct val="15000"/>
            </a:spcAft>
            <a:buChar char="•"/>
          </a:pPr>
          <a:r>
            <a:rPr lang="zh-CN" altLang="en-US" sz="2700" kern="1200" dirty="0"/>
            <a:t>接近人类世界观</a:t>
          </a:r>
        </a:p>
      </dsp:txBody>
      <dsp:txXfrm>
        <a:off x="62634" y="1057959"/>
        <a:ext cx="3051775" cy="2305353"/>
      </dsp:txXfrm>
    </dsp:sp>
    <dsp:sp modelId="{54203DBC-811C-4A41-B5C8-140EF45D879D}">
      <dsp:nvSpPr>
        <dsp:cNvPr id="0" name=""/>
        <dsp:cNvSpPr/>
      </dsp:nvSpPr>
      <dsp:spPr>
        <a:xfrm>
          <a:off x="7321" y="3363313"/>
          <a:ext cx="3162401" cy="1015086"/>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0" rIns="31750" bIns="0" numCol="1" spcCol="1270" anchor="ctr" anchorCtr="0">
          <a:noAutofit/>
        </a:bodyPr>
        <a:lstStyle/>
        <a:p>
          <a:pPr marL="0" lvl="0" indent="0" algn="l" defTabSz="1111250">
            <a:lnSpc>
              <a:spcPct val="90000"/>
            </a:lnSpc>
            <a:spcBef>
              <a:spcPct val="0"/>
            </a:spcBef>
            <a:spcAft>
              <a:spcPct val="35000"/>
            </a:spcAft>
            <a:buNone/>
          </a:pPr>
          <a:r>
            <a:rPr lang="zh-CN" altLang="en-US" sz="2500" kern="1200" dirty="0"/>
            <a:t>对程序语言设计的指导</a:t>
          </a:r>
        </a:p>
      </dsp:txBody>
      <dsp:txXfrm>
        <a:off x="7321" y="3363313"/>
        <a:ext cx="2227043" cy="1015086"/>
      </dsp:txXfrm>
    </dsp:sp>
    <dsp:sp modelId="{A8F6BFA2-727D-420B-ABB8-43626B673254}">
      <dsp:nvSpPr>
        <dsp:cNvPr id="0" name=""/>
        <dsp:cNvSpPr/>
      </dsp:nvSpPr>
      <dsp:spPr>
        <a:xfrm>
          <a:off x="2323824" y="3524550"/>
          <a:ext cx="1106840" cy="1106840"/>
        </a:xfrm>
        <a:prstGeom prst="ellipse">
          <a:avLst/>
        </a:prstGeom>
        <a:blipFill>
          <a:blip xmlns:r="http://schemas.openxmlformats.org/officeDocument/2006/relationships" r:embed="rId1" cstate="screen">
            <a:extLst>
              <a:ext uri="{28A0092B-C50C-407E-A947-70E740481C1C}">
                <a14:useLocalDpi xmlns:a14="http://schemas.microsoft.com/office/drawing/2010/main"/>
              </a:ext>
              <a:ext uri="{837473B0-CC2E-450A-ABE3-18F120FF3D39}">
                <a1611:picAttrSrcUrl xmlns:a1611="http://schemas.microsoft.com/office/drawing/2016/11/main" r:id="rId2"/>
              </a:ext>
            </a:extLst>
          </a:blip>
          <a:srcRect/>
          <a:stretch>
            <a:fillRect/>
          </a:stretch>
        </a:blip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6BD2E0C-337E-40A2-9DFA-D4F0CA7BC4EF}">
      <dsp:nvSpPr>
        <dsp:cNvPr id="0" name=""/>
        <dsp:cNvSpPr/>
      </dsp:nvSpPr>
      <dsp:spPr>
        <a:xfrm>
          <a:off x="3704878" y="1002646"/>
          <a:ext cx="3162401" cy="2360666"/>
        </a:xfrm>
        <a:prstGeom prst="round2SameRect">
          <a:avLst>
            <a:gd name="adj1" fmla="val 8000"/>
            <a:gd name="adj2" fmla="val 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102870" rIns="34290" bIns="34290" numCol="1" spcCol="1270" anchor="t" anchorCtr="0">
          <a:noAutofit/>
        </a:bodyPr>
        <a:lstStyle/>
        <a:p>
          <a:pPr marL="228600" lvl="1" indent="-228600" algn="l" defTabSz="1200150">
            <a:lnSpc>
              <a:spcPct val="90000"/>
            </a:lnSpc>
            <a:spcBef>
              <a:spcPct val="0"/>
            </a:spcBef>
            <a:spcAft>
              <a:spcPct val="15000"/>
            </a:spcAft>
            <a:buChar char="•"/>
          </a:pPr>
          <a:r>
            <a:rPr lang="zh-CN" altLang="en-US" sz="2700" kern="1200" dirty="0"/>
            <a:t>对传统算法的改进</a:t>
          </a:r>
        </a:p>
        <a:p>
          <a:pPr marL="228600" lvl="1" indent="-228600" algn="l" defTabSz="1200150">
            <a:lnSpc>
              <a:spcPct val="90000"/>
            </a:lnSpc>
            <a:spcBef>
              <a:spcPct val="0"/>
            </a:spcBef>
            <a:spcAft>
              <a:spcPct val="15000"/>
            </a:spcAft>
            <a:buChar char="•"/>
          </a:pPr>
          <a:r>
            <a:rPr lang="zh-CN" altLang="en-US" sz="2700" kern="1200" dirty="0"/>
            <a:t>突破传统数据模型限制</a:t>
          </a:r>
        </a:p>
      </dsp:txBody>
      <dsp:txXfrm>
        <a:off x="3760191" y="1057959"/>
        <a:ext cx="3051775" cy="2305353"/>
      </dsp:txXfrm>
    </dsp:sp>
    <dsp:sp modelId="{ACE48364-414F-4D17-9EF2-A349C2455AC2}">
      <dsp:nvSpPr>
        <dsp:cNvPr id="0" name=""/>
        <dsp:cNvSpPr/>
      </dsp:nvSpPr>
      <dsp:spPr>
        <a:xfrm>
          <a:off x="3704878" y="3363313"/>
          <a:ext cx="3162401" cy="1015086"/>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0" rIns="31750" bIns="0" numCol="1" spcCol="1270" anchor="ctr" anchorCtr="0">
          <a:noAutofit/>
        </a:bodyPr>
        <a:lstStyle/>
        <a:p>
          <a:pPr marL="0" lvl="0" indent="0" algn="l" defTabSz="1111250">
            <a:lnSpc>
              <a:spcPct val="90000"/>
            </a:lnSpc>
            <a:spcBef>
              <a:spcPct val="0"/>
            </a:spcBef>
            <a:spcAft>
              <a:spcPct val="35000"/>
            </a:spcAft>
            <a:buNone/>
          </a:pPr>
          <a:r>
            <a:rPr lang="zh-CN" altLang="en-US" sz="2500" kern="1200" dirty="0"/>
            <a:t>对算法设计的影响</a:t>
          </a:r>
        </a:p>
      </dsp:txBody>
      <dsp:txXfrm>
        <a:off x="3704878" y="3363313"/>
        <a:ext cx="2227043" cy="1015086"/>
      </dsp:txXfrm>
    </dsp:sp>
    <dsp:sp modelId="{3231FEFC-6103-42EA-9DC3-D5E27089D29E}">
      <dsp:nvSpPr>
        <dsp:cNvPr id="0" name=""/>
        <dsp:cNvSpPr/>
      </dsp:nvSpPr>
      <dsp:spPr>
        <a:xfrm>
          <a:off x="6021381" y="3524550"/>
          <a:ext cx="1106840" cy="1106840"/>
        </a:xfrm>
        <a:prstGeom prst="ellipse">
          <a:avLst/>
        </a:prstGeom>
        <a:blipFill>
          <a:blip xmlns:r="http://schemas.openxmlformats.org/officeDocument/2006/relationships" r:embed="rId3" cstate="screen">
            <a:extLst>
              <a:ext uri="{28A0092B-C50C-407E-A947-70E740481C1C}">
                <a14:useLocalDpi xmlns:a14="http://schemas.microsoft.com/office/drawing/2010/main"/>
              </a:ext>
              <a:ext uri="{837473B0-CC2E-450A-ABE3-18F120FF3D39}">
                <a1611:picAttrSrcUrl xmlns:a1611="http://schemas.microsoft.com/office/drawing/2016/11/main" r:id="rId4"/>
              </a:ext>
            </a:extLst>
          </a:blip>
          <a:srcRect/>
          <a:stretch>
            <a:fillRect/>
          </a:stretch>
        </a:blip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73B3F7E-A06E-4D63-8653-B77686DF4469}">
      <dsp:nvSpPr>
        <dsp:cNvPr id="0" name=""/>
        <dsp:cNvSpPr/>
      </dsp:nvSpPr>
      <dsp:spPr>
        <a:xfrm>
          <a:off x="7402434" y="1002646"/>
          <a:ext cx="3162401" cy="2360666"/>
        </a:xfrm>
        <a:prstGeom prst="round2SameRect">
          <a:avLst>
            <a:gd name="adj1" fmla="val 8000"/>
            <a:gd name="adj2" fmla="val 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102870" rIns="34290" bIns="34290" numCol="1" spcCol="1270" anchor="t" anchorCtr="0">
          <a:noAutofit/>
        </a:bodyPr>
        <a:lstStyle/>
        <a:p>
          <a:pPr marL="228600" lvl="1" indent="-228600" algn="l" defTabSz="1200150">
            <a:lnSpc>
              <a:spcPct val="90000"/>
            </a:lnSpc>
            <a:spcBef>
              <a:spcPct val="0"/>
            </a:spcBef>
            <a:spcAft>
              <a:spcPct val="15000"/>
            </a:spcAft>
            <a:buChar char="•"/>
          </a:pPr>
          <a:r>
            <a:rPr lang="zh-CN" altLang="en-US" sz="2700" kern="1200" dirty="0"/>
            <a:t>抽象复杂问题</a:t>
          </a:r>
        </a:p>
        <a:p>
          <a:pPr marL="228600" lvl="1" indent="-228600" algn="l" defTabSz="1200150">
            <a:lnSpc>
              <a:spcPct val="90000"/>
            </a:lnSpc>
            <a:spcBef>
              <a:spcPct val="0"/>
            </a:spcBef>
            <a:spcAft>
              <a:spcPct val="15000"/>
            </a:spcAft>
            <a:buChar char="•"/>
          </a:pPr>
          <a:r>
            <a:rPr lang="zh-CN" altLang="en-US" sz="2700" kern="1200" dirty="0"/>
            <a:t>屏蔽内部细节</a:t>
          </a:r>
        </a:p>
      </dsp:txBody>
      <dsp:txXfrm>
        <a:off x="7457747" y="1057959"/>
        <a:ext cx="3051775" cy="2305353"/>
      </dsp:txXfrm>
    </dsp:sp>
    <dsp:sp modelId="{277B2172-4A6A-4A9E-9961-B087DAB0D69A}">
      <dsp:nvSpPr>
        <dsp:cNvPr id="0" name=""/>
        <dsp:cNvSpPr/>
      </dsp:nvSpPr>
      <dsp:spPr>
        <a:xfrm>
          <a:off x="7402434" y="3363313"/>
          <a:ext cx="3162401" cy="1015086"/>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0" rIns="31750" bIns="0" numCol="1" spcCol="1270" anchor="ctr" anchorCtr="0">
          <a:noAutofit/>
        </a:bodyPr>
        <a:lstStyle/>
        <a:p>
          <a:pPr marL="0" lvl="0" indent="0" algn="l" defTabSz="1111250">
            <a:lnSpc>
              <a:spcPct val="90000"/>
            </a:lnSpc>
            <a:spcBef>
              <a:spcPct val="0"/>
            </a:spcBef>
            <a:spcAft>
              <a:spcPct val="35000"/>
            </a:spcAft>
            <a:buNone/>
          </a:pPr>
          <a:r>
            <a:rPr lang="zh-CN" altLang="en-US" sz="2500" kern="1200" dirty="0"/>
            <a:t>对问题的构造与求解</a:t>
          </a:r>
        </a:p>
      </dsp:txBody>
      <dsp:txXfrm>
        <a:off x="7402434" y="3363313"/>
        <a:ext cx="2227043" cy="1015086"/>
      </dsp:txXfrm>
    </dsp:sp>
    <dsp:sp modelId="{7FEEEC23-5E35-4A68-90E9-555C8E42517B}">
      <dsp:nvSpPr>
        <dsp:cNvPr id="0" name=""/>
        <dsp:cNvSpPr/>
      </dsp:nvSpPr>
      <dsp:spPr>
        <a:xfrm>
          <a:off x="9718937" y="3524550"/>
          <a:ext cx="1106840" cy="1106840"/>
        </a:xfrm>
        <a:prstGeom prst="ellipse">
          <a:avLst/>
        </a:prstGeom>
        <a:blipFill>
          <a:blip xmlns:r="http://schemas.openxmlformats.org/officeDocument/2006/relationships" r:embed="rId5" cstate="screen">
            <a:extLst>
              <a:ext uri="{28A0092B-C50C-407E-A947-70E740481C1C}">
                <a14:useLocalDpi xmlns:a14="http://schemas.microsoft.com/office/drawing/2010/main"/>
              </a:ext>
              <a:ext uri="{837473B0-CC2E-450A-ABE3-18F120FF3D39}">
                <a1611:picAttrSrcUrl xmlns:a1611="http://schemas.microsoft.com/office/drawing/2016/11/main" r:id="rId6"/>
              </a:ext>
            </a:extLst>
          </a:blip>
          <a:srcRect/>
          <a:stretch>
            <a:fillRect/>
          </a:stretch>
        </a:blip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116FF9C-F9E7-4E7B-A7D8-86F18B93DC81}">
      <dsp:nvSpPr>
        <dsp:cNvPr id="0" name=""/>
        <dsp:cNvSpPr/>
      </dsp:nvSpPr>
      <dsp:spPr>
        <a:xfrm>
          <a:off x="511913" y="0"/>
          <a:ext cx="4131212" cy="1652485"/>
        </a:xfrm>
        <a:prstGeom prst="leftRightRibb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6F3372D-2E4E-4E4D-A5B9-608C4FFE0B17}">
      <dsp:nvSpPr>
        <dsp:cNvPr id="0" name=""/>
        <dsp:cNvSpPr/>
      </dsp:nvSpPr>
      <dsp:spPr>
        <a:xfrm>
          <a:off x="1007658" y="289184"/>
          <a:ext cx="1363300" cy="809717"/>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71120" rIns="0" bIns="762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t>数据模型是数学抽象</a:t>
          </a:r>
        </a:p>
      </dsp:txBody>
      <dsp:txXfrm>
        <a:off x="1007658" y="289184"/>
        <a:ext cx="1363300" cy="809717"/>
      </dsp:txXfrm>
    </dsp:sp>
    <dsp:sp modelId="{ED4FA7AF-C8E8-4133-AF6E-9E93C3C61B51}">
      <dsp:nvSpPr>
        <dsp:cNvPr id="0" name=""/>
        <dsp:cNvSpPr/>
      </dsp:nvSpPr>
      <dsp:spPr>
        <a:xfrm>
          <a:off x="2577519" y="553582"/>
          <a:ext cx="1611172" cy="809717"/>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71120" rIns="0" bIns="762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t>数据结构是程序表达</a:t>
          </a:r>
        </a:p>
      </dsp:txBody>
      <dsp:txXfrm>
        <a:off x="2577519" y="553582"/>
        <a:ext cx="1611172" cy="809717"/>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FB1E9B-3073-4281-BAD9-F2B133D98D3C}">
      <dsp:nvSpPr>
        <dsp:cNvPr id="0" name=""/>
        <dsp:cNvSpPr/>
      </dsp:nvSpPr>
      <dsp:spPr>
        <a:xfrm>
          <a:off x="476271" y="0"/>
          <a:ext cx="3480651" cy="2175407"/>
        </a:xfrm>
        <a:prstGeom prst="swooshArrow">
          <a:avLst>
            <a:gd name="adj1" fmla="val 25000"/>
            <a:gd name="adj2" fmla="val 25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F987FD7-9DF1-4790-AB91-365E2C65B27A}">
      <dsp:nvSpPr>
        <dsp:cNvPr id="0" name=""/>
        <dsp:cNvSpPr/>
      </dsp:nvSpPr>
      <dsp:spPr>
        <a:xfrm>
          <a:off x="918314" y="1501465"/>
          <a:ext cx="90496" cy="90496"/>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223C388-9D07-4BCB-B5F8-6FE2A3B06E8B}">
      <dsp:nvSpPr>
        <dsp:cNvPr id="0" name=""/>
        <dsp:cNvSpPr/>
      </dsp:nvSpPr>
      <dsp:spPr>
        <a:xfrm>
          <a:off x="963562" y="1546714"/>
          <a:ext cx="810991" cy="6286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7952" tIns="0" rIns="0" bIns="0" numCol="1" spcCol="1270" anchor="t" anchorCtr="0">
          <a:noAutofit/>
        </a:bodyPr>
        <a:lstStyle/>
        <a:p>
          <a:pPr marL="0" lvl="0" indent="0" algn="l" defTabSz="666750">
            <a:lnSpc>
              <a:spcPct val="90000"/>
            </a:lnSpc>
            <a:spcBef>
              <a:spcPct val="0"/>
            </a:spcBef>
            <a:spcAft>
              <a:spcPct val="35000"/>
            </a:spcAft>
            <a:buNone/>
          </a:pPr>
          <a:r>
            <a:rPr lang="zh-CN" altLang="en-US" sz="1500" kern="1200" dirty="0"/>
            <a:t>数据模型</a:t>
          </a:r>
        </a:p>
      </dsp:txBody>
      <dsp:txXfrm>
        <a:off x="963562" y="1546714"/>
        <a:ext cx="810991" cy="628692"/>
      </dsp:txXfrm>
    </dsp:sp>
    <dsp:sp modelId="{842B5244-F2EB-40F6-A998-8273B5FEA8E1}">
      <dsp:nvSpPr>
        <dsp:cNvPr id="0" name=""/>
        <dsp:cNvSpPr/>
      </dsp:nvSpPr>
      <dsp:spPr>
        <a:xfrm>
          <a:off x="1717123" y="910190"/>
          <a:ext cx="163590" cy="163590"/>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93D6CCE-1CC4-40EA-9A3C-6E2C3BEF93D7}">
      <dsp:nvSpPr>
        <dsp:cNvPr id="0" name=""/>
        <dsp:cNvSpPr/>
      </dsp:nvSpPr>
      <dsp:spPr>
        <a:xfrm>
          <a:off x="1798918" y="991985"/>
          <a:ext cx="835356" cy="11834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6683" tIns="0" rIns="0" bIns="0" numCol="1" spcCol="1270" anchor="t" anchorCtr="0">
          <a:noAutofit/>
        </a:bodyPr>
        <a:lstStyle/>
        <a:p>
          <a:pPr marL="0" lvl="0" indent="0" algn="l" defTabSz="622300">
            <a:lnSpc>
              <a:spcPct val="90000"/>
            </a:lnSpc>
            <a:spcBef>
              <a:spcPct val="0"/>
            </a:spcBef>
            <a:spcAft>
              <a:spcPct val="35000"/>
            </a:spcAft>
            <a:buNone/>
          </a:pPr>
          <a:r>
            <a:rPr lang="zh-CN" altLang="en-US" sz="1400" kern="1200" dirty="0"/>
            <a:t>数据结构</a:t>
          </a:r>
        </a:p>
      </dsp:txBody>
      <dsp:txXfrm>
        <a:off x="1798918" y="991985"/>
        <a:ext cx="835356" cy="1183421"/>
      </dsp:txXfrm>
    </dsp:sp>
    <dsp:sp modelId="{4E10AF55-421D-48A7-A7F7-F6F0D51F273E}">
      <dsp:nvSpPr>
        <dsp:cNvPr id="0" name=""/>
        <dsp:cNvSpPr/>
      </dsp:nvSpPr>
      <dsp:spPr>
        <a:xfrm>
          <a:off x="2677783" y="550377"/>
          <a:ext cx="226242" cy="226242"/>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F4FB26D-6EBE-4DAA-B59B-7EEB6EB875E2}">
      <dsp:nvSpPr>
        <dsp:cNvPr id="0" name=""/>
        <dsp:cNvSpPr/>
      </dsp:nvSpPr>
      <dsp:spPr>
        <a:xfrm>
          <a:off x="2790904" y="663499"/>
          <a:ext cx="835356" cy="15119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9881" tIns="0" rIns="0" bIns="0" numCol="1" spcCol="1270" anchor="t" anchorCtr="0">
          <a:noAutofit/>
        </a:bodyPr>
        <a:lstStyle/>
        <a:p>
          <a:pPr marL="0" lvl="0" indent="0" algn="l" defTabSz="622300">
            <a:lnSpc>
              <a:spcPct val="90000"/>
            </a:lnSpc>
            <a:spcBef>
              <a:spcPct val="0"/>
            </a:spcBef>
            <a:spcAft>
              <a:spcPct val="35000"/>
            </a:spcAft>
            <a:buNone/>
          </a:pPr>
          <a:r>
            <a:rPr lang="zh-CN" altLang="en-US" sz="1400" kern="1200" dirty="0"/>
            <a:t>代码实现</a:t>
          </a:r>
        </a:p>
      </dsp:txBody>
      <dsp:txXfrm>
        <a:off x="2790904" y="663499"/>
        <a:ext cx="835356" cy="1511907"/>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8308A4C-A8E7-48DC-8A1C-0AA371F98577}">
      <dsp:nvSpPr>
        <dsp:cNvPr id="0" name=""/>
        <dsp:cNvSpPr/>
      </dsp:nvSpPr>
      <dsp:spPr>
        <a:xfrm rot="16200000">
          <a:off x="-1284518" y="2263579"/>
          <a:ext cx="3354088" cy="7095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625756" bIns="0" numCol="1" spcCol="1270" anchor="t" anchorCtr="0">
          <a:noAutofit/>
        </a:bodyPr>
        <a:lstStyle/>
        <a:p>
          <a:pPr marL="0" lvl="0" indent="0" algn="r" defTabSz="1555750">
            <a:lnSpc>
              <a:spcPct val="90000"/>
            </a:lnSpc>
            <a:spcBef>
              <a:spcPct val="0"/>
            </a:spcBef>
            <a:spcAft>
              <a:spcPct val="35000"/>
            </a:spcAft>
            <a:buNone/>
          </a:pPr>
          <a:r>
            <a:rPr lang="zh-CN" altLang="en-US" sz="3500" kern="1200" dirty="0"/>
            <a:t>逻辑结构</a:t>
          </a:r>
        </a:p>
      </dsp:txBody>
      <dsp:txXfrm>
        <a:off x="-1284518" y="2263579"/>
        <a:ext cx="3354088" cy="709518"/>
      </dsp:txXfrm>
    </dsp:sp>
    <dsp:sp modelId="{7CEAE5CF-6EF6-47A6-9A4E-936FE6BF0A2D}">
      <dsp:nvSpPr>
        <dsp:cNvPr id="0" name=""/>
        <dsp:cNvSpPr/>
      </dsp:nvSpPr>
      <dsp:spPr>
        <a:xfrm>
          <a:off x="747285" y="941294"/>
          <a:ext cx="4219796" cy="335408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8920" tIns="625756" rIns="248920" bIns="248920" numCol="1" spcCol="1270" anchor="t" anchorCtr="0">
          <a:noAutofit/>
        </a:bodyPr>
        <a:lstStyle/>
        <a:p>
          <a:pPr marL="228600" lvl="1" indent="-228600" algn="l" defTabSz="1200150">
            <a:lnSpc>
              <a:spcPct val="90000"/>
            </a:lnSpc>
            <a:spcBef>
              <a:spcPct val="0"/>
            </a:spcBef>
            <a:spcAft>
              <a:spcPct val="15000"/>
            </a:spcAft>
            <a:buChar char="•"/>
          </a:pPr>
          <a:r>
            <a:rPr lang="zh-CN" altLang="en-US" sz="2700" kern="1200" dirty="0"/>
            <a:t>集合</a:t>
          </a:r>
        </a:p>
        <a:p>
          <a:pPr marL="228600" lvl="1" indent="-228600" algn="l" defTabSz="1200150">
            <a:lnSpc>
              <a:spcPct val="90000"/>
            </a:lnSpc>
            <a:spcBef>
              <a:spcPct val="0"/>
            </a:spcBef>
            <a:spcAft>
              <a:spcPct val="15000"/>
            </a:spcAft>
            <a:buChar char="•"/>
          </a:pPr>
          <a:r>
            <a:rPr lang="zh-CN" altLang="en-US" sz="2700" kern="1200" dirty="0"/>
            <a:t>线性结构</a:t>
          </a:r>
        </a:p>
        <a:p>
          <a:pPr marL="228600" lvl="1" indent="-228600" algn="l" defTabSz="1200150">
            <a:lnSpc>
              <a:spcPct val="90000"/>
            </a:lnSpc>
            <a:spcBef>
              <a:spcPct val="0"/>
            </a:spcBef>
            <a:spcAft>
              <a:spcPct val="15000"/>
            </a:spcAft>
            <a:buChar char="•"/>
          </a:pPr>
          <a:r>
            <a:rPr lang="zh-CN" altLang="en-US" sz="2700" kern="1200" dirty="0"/>
            <a:t>树形结构</a:t>
          </a:r>
        </a:p>
        <a:p>
          <a:pPr marL="228600" lvl="1" indent="-228600" algn="l" defTabSz="1200150">
            <a:lnSpc>
              <a:spcPct val="90000"/>
            </a:lnSpc>
            <a:spcBef>
              <a:spcPct val="0"/>
            </a:spcBef>
            <a:spcAft>
              <a:spcPct val="15000"/>
            </a:spcAft>
            <a:buChar char="•"/>
          </a:pPr>
          <a:r>
            <a:rPr lang="zh-CN" altLang="en-US" sz="2700" kern="1200" dirty="0"/>
            <a:t>图形结构</a:t>
          </a:r>
        </a:p>
      </dsp:txBody>
      <dsp:txXfrm>
        <a:off x="747285" y="941294"/>
        <a:ext cx="4219796" cy="3354088"/>
      </dsp:txXfrm>
    </dsp:sp>
    <dsp:sp modelId="{321E2C36-4C2F-479E-AE27-80D216A4308F}">
      <dsp:nvSpPr>
        <dsp:cNvPr id="0" name=""/>
        <dsp:cNvSpPr/>
      </dsp:nvSpPr>
      <dsp:spPr>
        <a:xfrm>
          <a:off x="37766" y="4730"/>
          <a:ext cx="1419037" cy="1419037"/>
        </a:xfrm>
        <a:prstGeom prst="rect">
          <a:avLst/>
        </a:prstGeom>
        <a:blipFill>
          <a:blip xmlns:r="http://schemas.openxmlformats.org/officeDocument/2006/relationships" r:embed="rId1" cstate="screen">
            <a:extLst>
              <a:ext uri="{28A0092B-C50C-407E-A947-70E740481C1C}">
                <a14:useLocalDpi xmlns:a14="http://schemas.microsoft.com/office/drawing/2010/main"/>
              </a:ext>
              <a:ext uri="{837473B0-CC2E-450A-ABE3-18F120FF3D39}">
                <a1611:picAttrSrcUrl xmlns:a1611="http://schemas.microsoft.com/office/drawing/2016/11/main" r:id="rId2"/>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6657665-6767-490F-8D50-1A1398EE7CF6}">
      <dsp:nvSpPr>
        <dsp:cNvPr id="0" name=""/>
        <dsp:cNvSpPr/>
      </dsp:nvSpPr>
      <dsp:spPr>
        <a:xfrm rot="16200000">
          <a:off x="4730656" y="2263579"/>
          <a:ext cx="3354088" cy="7095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625756" bIns="0" numCol="1" spcCol="1270" anchor="t" anchorCtr="0">
          <a:noAutofit/>
        </a:bodyPr>
        <a:lstStyle/>
        <a:p>
          <a:pPr marL="0" lvl="0" indent="0" algn="r" defTabSz="1555750">
            <a:lnSpc>
              <a:spcPct val="90000"/>
            </a:lnSpc>
            <a:spcBef>
              <a:spcPct val="0"/>
            </a:spcBef>
            <a:spcAft>
              <a:spcPct val="35000"/>
            </a:spcAft>
            <a:buNone/>
          </a:pPr>
          <a:r>
            <a:rPr lang="zh-CN" altLang="en-US" sz="3500" kern="1200" dirty="0"/>
            <a:t>物理结构</a:t>
          </a:r>
        </a:p>
      </dsp:txBody>
      <dsp:txXfrm>
        <a:off x="4730656" y="2263579"/>
        <a:ext cx="3354088" cy="709518"/>
      </dsp:txXfrm>
    </dsp:sp>
    <dsp:sp modelId="{6843BA4D-4AAB-4BF9-A249-707C52D6304E}">
      <dsp:nvSpPr>
        <dsp:cNvPr id="0" name=""/>
        <dsp:cNvSpPr/>
      </dsp:nvSpPr>
      <dsp:spPr>
        <a:xfrm>
          <a:off x="6762459" y="941294"/>
          <a:ext cx="4219796" cy="335408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8920" tIns="625756" rIns="248920" bIns="248920" numCol="1" spcCol="1270" anchor="t" anchorCtr="0">
          <a:noAutofit/>
        </a:bodyPr>
        <a:lstStyle/>
        <a:p>
          <a:pPr marL="228600" lvl="1" indent="-228600" algn="l" defTabSz="1200150">
            <a:lnSpc>
              <a:spcPct val="90000"/>
            </a:lnSpc>
            <a:spcBef>
              <a:spcPct val="0"/>
            </a:spcBef>
            <a:spcAft>
              <a:spcPct val="15000"/>
            </a:spcAft>
            <a:buChar char="•"/>
          </a:pPr>
          <a:r>
            <a:rPr lang="zh-CN" altLang="en-US" sz="2700" kern="1200" dirty="0"/>
            <a:t>数据元素的机内表示</a:t>
          </a:r>
        </a:p>
        <a:p>
          <a:pPr marL="228600" lvl="1" indent="-228600" algn="l" defTabSz="1200150">
            <a:lnSpc>
              <a:spcPct val="90000"/>
            </a:lnSpc>
            <a:spcBef>
              <a:spcPct val="0"/>
            </a:spcBef>
            <a:spcAft>
              <a:spcPct val="15000"/>
            </a:spcAft>
            <a:buChar char="•"/>
          </a:pPr>
          <a:r>
            <a:rPr lang="zh-CN" altLang="en-US" sz="2700" kern="1200" dirty="0"/>
            <a:t>关系的机内表示</a:t>
          </a:r>
        </a:p>
        <a:p>
          <a:pPr marL="457200" lvl="2" indent="-228600" algn="l" defTabSz="1200150">
            <a:lnSpc>
              <a:spcPct val="90000"/>
            </a:lnSpc>
            <a:spcBef>
              <a:spcPct val="0"/>
            </a:spcBef>
            <a:spcAft>
              <a:spcPct val="15000"/>
            </a:spcAft>
            <a:buChar char="•"/>
          </a:pPr>
          <a:r>
            <a:rPr lang="zh-CN" altLang="en-US" sz="2700" kern="1200" dirty="0"/>
            <a:t>顺序映像</a:t>
          </a:r>
        </a:p>
        <a:p>
          <a:pPr marL="457200" lvl="2" indent="-228600" algn="l" defTabSz="1200150">
            <a:lnSpc>
              <a:spcPct val="90000"/>
            </a:lnSpc>
            <a:spcBef>
              <a:spcPct val="0"/>
            </a:spcBef>
            <a:spcAft>
              <a:spcPct val="15000"/>
            </a:spcAft>
            <a:buChar char="•"/>
          </a:pPr>
          <a:r>
            <a:rPr lang="zh-CN" altLang="en-US" sz="2700" kern="1200" dirty="0"/>
            <a:t>非顺序映像</a:t>
          </a:r>
        </a:p>
      </dsp:txBody>
      <dsp:txXfrm>
        <a:off x="6762459" y="941294"/>
        <a:ext cx="4219796" cy="3354088"/>
      </dsp:txXfrm>
    </dsp:sp>
    <dsp:sp modelId="{FDBE7696-46D5-47EF-BBE1-12DD5AF1F3F6}">
      <dsp:nvSpPr>
        <dsp:cNvPr id="0" name=""/>
        <dsp:cNvSpPr/>
      </dsp:nvSpPr>
      <dsp:spPr>
        <a:xfrm>
          <a:off x="6052940" y="4730"/>
          <a:ext cx="1419037" cy="1419037"/>
        </a:xfrm>
        <a:prstGeom prst="rect">
          <a:avLst/>
        </a:prstGeom>
        <a:blipFill>
          <a:blip xmlns:r="http://schemas.openxmlformats.org/officeDocument/2006/relationships" r:embed="rId3" cstate="screen">
            <a:extLst>
              <a:ext uri="{28A0092B-C50C-407E-A947-70E740481C1C}">
                <a14:useLocalDpi xmlns:a14="http://schemas.microsoft.com/office/drawing/2010/main"/>
              </a:ext>
              <a:ext uri="{837473B0-CC2E-450A-ABE3-18F120FF3D39}">
                <a1611:picAttrSrcUrl xmlns:a1611="http://schemas.microsoft.com/office/drawing/2016/11/main" r:id="rId4"/>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892411-569C-4FF8-BDBD-8D3DD4927DF3}">
      <dsp:nvSpPr>
        <dsp:cNvPr id="0" name=""/>
        <dsp:cNvSpPr/>
      </dsp:nvSpPr>
      <dsp:spPr>
        <a:xfrm>
          <a:off x="1716426" y="640"/>
          <a:ext cx="787124" cy="511631"/>
        </a:xfrm>
        <a:prstGeom prst="roundRect">
          <a:avLst/>
        </a:prstGeom>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hemeClr val="accent5"/>
        </a:lnRef>
        <a:fillRef idx="3">
          <a:schemeClr val="accent5"/>
        </a:fillRef>
        <a:effectRef idx="3">
          <a:schemeClr val="accent5"/>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t>信号</a:t>
          </a:r>
        </a:p>
      </dsp:txBody>
      <dsp:txXfrm>
        <a:off x="1741402" y="25616"/>
        <a:ext cx="737172" cy="461679"/>
      </dsp:txXfrm>
    </dsp:sp>
    <dsp:sp modelId="{A9637F02-A635-4C97-83D8-B88B4849EA8C}">
      <dsp:nvSpPr>
        <dsp:cNvPr id="0" name=""/>
        <dsp:cNvSpPr/>
      </dsp:nvSpPr>
      <dsp:spPr>
        <a:xfrm>
          <a:off x="1265300" y="256455"/>
          <a:ext cx="1689375" cy="1689375"/>
        </a:xfrm>
        <a:custGeom>
          <a:avLst/>
          <a:gdLst/>
          <a:ahLst/>
          <a:cxnLst/>
          <a:rect l="0" t="0" r="0" b="0"/>
          <a:pathLst>
            <a:path>
              <a:moveTo>
                <a:pt x="1243910" y="100296"/>
              </a:moveTo>
              <a:arcTo wR="844687" hR="844687" stAng="17892302" swAng="2623869"/>
            </a:path>
          </a:pathLst>
        </a:custGeom>
        <a:noFill/>
        <a:ln w="6350" cap="flat" cmpd="sng" algn="ctr">
          <a:solidFill>
            <a:schemeClr val="accent1">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41849970-8ABC-41AF-B996-F7C6E54AE951}">
      <dsp:nvSpPr>
        <dsp:cNvPr id="0" name=""/>
        <dsp:cNvSpPr/>
      </dsp:nvSpPr>
      <dsp:spPr>
        <a:xfrm>
          <a:off x="2561113" y="845327"/>
          <a:ext cx="787124" cy="511631"/>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t>数据</a:t>
          </a:r>
        </a:p>
      </dsp:txBody>
      <dsp:txXfrm>
        <a:off x="2586089" y="870303"/>
        <a:ext cx="737172" cy="461679"/>
      </dsp:txXfrm>
    </dsp:sp>
    <dsp:sp modelId="{98D3A9D9-2CAC-469A-9937-0751DF5C4CE1}">
      <dsp:nvSpPr>
        <dsp:cNvPr id="0" name=""/>
        <dsp:cNvSpPr/>
      </dsp:nvSpPr>
      <dsp:spPr>
        <a:xfrm>
          <a:off x="1265300" y="256455"/>
          <a:ext cx="1689375" cy="1689375"/>
        </a:xfrm>
        <a:custGeom>
          <a:avLst/>
          <a:gdLst/>
          <a:ahLst/>
          <a:cxnLst/>
          <a:rect l="0" t="0" r="0" b="0"/>
          <a:pathLst>
            <a:path>
              <a:moveTo>
                <a:pt x="1647741" y="1106605"/>
              </a:moveTo>
              <a:arcTo wR="844687" hR="844687" stAng="1083830" swAng="2623869"/>
            </a:path>
          </a:pathLst>
        </a:custGeom>
        <a:noFill/>
        <a:ln w="6350" cap="flat" cmpd="sng" algn="ctr">
          <a:solidFill>
            <a:schemeClr val="accent1">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2B8F270E-7659-4BD7-9D4E-E6D2319FE7C2}">
      <dsp:nvSpPr>
        <dsp:cNvPr id="0" name=""/>
        <dsp:cNvSpPr/>
      </dsp:nvSpPr>
      <dsp:spPr>
        <a:xfrm>
          <a:off x="1716426" y="1690015"/>
          <a:ext cx="787124" cy="511631"/>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t>信息</a:t>
          </a:r>
        </a:p>
      </dsp:txBody>
      <dsp:txXfrm>
        <a:off x="1741402" y="1714991"/>
        <a:ext cx="737172" cy="461679"/>
      </dsp:txXfrm>
    </dsp:sp>
    <dsp:sp modelId="{51413BB8-C3D8-405F-91DB-26A2770B2754}">
      <dsp:nvSpPr>
        <dsp:cNvPr id="0" name=""/>
        <dsp:cNvSpPr/>
      </dsp:nvSpPr>
      <dsp:spPr>
        <a:xfrm>
          <a:off x="1265300" y="256455"/>
          <a:ext cx="1689375" cy="1689375"/>
        </a:xfrm>
        <a:custGeom>
          <a:avLst/>
          <a:gdLst/>
          <a:ahLst/>
          <a:cxnLst/>
          <a:rect l="0" t="0" r="0" b="0"/>
          <a:pathLst>
            <a:path>
              <a:moveTo>
                <a:pt x="445464" y="1589078"/>
              </a:moveTo>
              <a:arcTo wR="844687" hR="844687" stAng="7092302" swAng="2623869"/>
            </a:path>
          </a:pathLst>
        </a:custGeom>
        <a:noFill/>
        <a:ln w="6350" cap="flat" cmpd="sng" algn="ctr">
          <a:solidFill>
            <a:schemeClr val="accent1">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DE9DDAA7-6DE3-4386-B040-2F919B120972}">
      <dsp:nvSpPr>
        <dsp:cNvPr id="0" name=""/>
        <dsp:cNvSpPr/>
      </dsp:nvSpPr>
      <dsp:spPr>
        <a:xfrm>
          <a:off x="871738" y="845327"/>
          <a:ext cx="787124" cy="511631"/>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t>知识</a:t>
          </a:r>
        </a:p>
      </dsp:txBody>
      <dsp:txXfrm>
        <a:off x="896714" y="870303"/>
        <a:ext cx="737172" cy="461679"/>
      </dsp:txXfrm>
    </dsp:sp>
    <dsp:sp modelId="{CCDFE14C-0098-4326-84FC-870AC043FB4A}">
      <dsp:nvSpPr>
        <dsp:cNvPr id="0" name=""/>
        <dsp:cNvSpPr/>
      </dsp:nvSpPr>
      <dsp:spPr>
        <a:xfrm>
          <a:off x="1265300" y="256455"/>
          <a:ext cx="1689375" cy="1689375"/>
        </a:xfrm>
        <a:custGeom>
          <a:avLst/>
          <a:gdLst/>
          <a:ahLst/>
          <a:cxnLst/>
          <a:rect l="0" t="0" r="0" b="0"/>
          <a:pathLst>
            <a:path>
              <a:moveTo>
                <a:pt x="41633" y="582770"/>
              </a:moveTo>
              <a:arcTo wR="844687" hR="844687" stAng="11883830" swAng="2623869"/>
            </a:path>
          </a:pathLst>
        </a:custGeom>
        <a:noFill/>
        <a:ln w="6350" cap="flat" cmpd="sng" algn="ctr">
          <a:solidFill>
            <a:schemeClr val="accent1">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892411-569C-4FF8-BDBD-8D3DD4927DF3}">
      <dsp:nvSpPr>
        <dsp:cNvPr id="0" name=""/>
        <dsp:cNvSpPr/>
      </dsp:nvSpPr>
      <dsp:spPr>
        <a:xfrm>
          <a:off x="1716426" y="640"/>
          <a:ext cx="787124" cy="511631"/>
        </a:xfrm>
        <a:prstGeom prst="roundRect">
          <a:avLst/>
        </a:prstGeom>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hemeClr val="accent5"/>
        </a:lnRef>
        <a:fillRef idx="3">
          <a:schemeClr val="accent5"/>
        </a:fillRef>
        <a:effectRef idx="3">
          <a:schemeClr val="accent5"/>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t>信号</a:t>
          </a:r>
        </a:p>
      </dsp:txBody>
      <dsp:txXfrm>
        <a:off x="1741402" y="25616"/>
        <a:ext cx="737172" cy="461679"/>
      </dsp:txXfrm>
    </dsp:sp>
    <dsp:sp modelId="{A9637F02-A635-4C97-83D8-B88B4849EA8C}">
      <dsp:nvSpPr>
        <dsp:cNvPr id="0" name=""/>
        <dsp:cNvSpPr/>
      </dsp:nvSpPr>
      <dsp:spPr>
        <a:xfrm>
          <a:off x="1265300" y="256455"/>
          <a:ext cx="1689375" cy="1689375"/>
        </a:xfrm>
        <a:custGeom>
          <a:avLst/>
          <a:gdLst/>
          <a:ahLst/>
          <a:cxnLst/>
          <a:rect l="0" t="0" r="0" b="0"/>
          <a:pathLst>
            <a:path>
              <a:moveTo>
                <a:pt x="1243910" y="100296"/>
              </a:moveTo>
              <a:arcTo wR="844687" hR="844687" stAng="17892302" swAng="2623869"/>
            </a:path>
          </a:pathLst>
        </a:custGeom>
        <a:noFill/>
        <a:ln w="6350" cap="flat" cmpd="sng" algn="ctr">
          <a:solidFill>
            <a:schemeClr val="accent1">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41849970-8ABC-41AF-B996-F7C6E54AE951}">
      <dsp:nvSpPr>
        <dsp:cNvPr id="0" name=""/>
        <dsp:cNvSpPr/>
      </dsp:nvSpPr>
      <dsp:spPr>
        <a:xfrm>
          <a:off x="2561113" y="845327"/>
          <a:ext cx="787124" cy="511631"/>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t>数据</a:t>
          </a:r>
        </a:p>
      </dsp:txBody>
      <dsp:txXfrm>
        <a:off x="2586089" y="870303"/>
        <a:ext cx="737172" cy="461679"/>
      </dsp:txXfrm>
    </dsp:sp>
    <dsp:sp modelId="{98D3A9D9-2CAC-469A-9937-0751DF5C4CE1}">
      <dsp:nvSpPr>
        <dsp:cNvPr id="0" name=""/>
        <dsp:cNvSpPr/>
      </dsp:nvSpPr>
      <dsp:spPr>
        <a:xfrm>
          <a:off x="1265300" y="256455"/>
          <a:ext cx="1689375" cy="1689375"/>
        </a:xfrm>
        <a:custGeom>
          <a:avLst/>
          <a:gdLst/>
          <a:ahLst/>
          <a:cxnLst/>
          <a:rect l="0" t="0" r="0" b="0"/>
          <a:pathLst>
            <a:path>
              <a:moveTo>
                <a:pt x="1647741" y="1106605"/>
              </a:moveTo>
              <a:arcTo wR="844687" hR="844687" stAng="1083830" swAng="2623869"/>
            </a:path>
          </a:pathLst>
        </a:custGeom>
        <a:noFill/>
        <a:ln w="6350" cap="flat" cmpd="sng" algn="ctr">
          <a:solidFill>
            <a:schemeClr val="accent1">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2B8F270E-7659-4BD7-9D4E-E6D2319FE7C2}">
      <dsp:nvSpPr>
        <dsp:cNvPr id="0" name=""/>
        <dsp:cNvSpPr/>
      </dsp:nvSpPr>
      <dsp:spPr>
        <a:xfrm>
          <a:off x="1716426" y="1690015"/>
          <a:ext cx="787124" cy="511631"/>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t>信息</a:t>
          </a:r>
        </a:p>
      </dsp:txBody>
      <dsp:txXfrm>
        <a:off x="1741402" y="1714991"/>
        <a:ext cx="737172" cy="461679"/>
      </dsp:txXfrm>
    </dsp:sp>
    <dsp:sp modelId="{51413BB8-C3D8-405F-91DB-26A2770B2754}">
      <dsp:nvSpPr>
        <dsp:cNvPr id="0" name=""/>
        <dsp:cNvSpPr/>
      </dsp:nvSpPr>
      <dsp:spPr>
        <a:xfrm>
          <a:off x="1265300" y="256455"/>
          <a:ext cx="1689375" cy="1689375"/>
        </a:xfrm>
        <a:custGeom>
          <a:avLst/>
          <a:gdLst/>
          <a:ahLst/>
          <a:cxnLst/>
          <a:rect l="0" t="0" r="0" b="0"/>
          <a:pathLst>
            <a:path>
              <a:moveTo>
                <a:pt x="445464" y="1589078"/>
              </a:moveTo>
              <a:arcTo wR="844687" hR="844687" stAng="7092302" swAng="2623869"/>
            </a:path>
          </a:pathLst>
        </a:custGeom>
        <a:noFill/>
        <a:ln w="6350" cap="flat" cmpd="sng" algn="ctr">
          <a:solidFill>
            <a:schemeClr val="accent1">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DE9DDAA7-6DE3-4386-B040-2F919B120972}">
      <dsp:nvSpPr>
        <dsp:cNvPr id="0" name=""/>
        <dsp:cNvSpPr/>
      </dsp:nvSpPr>
      <dsp:spPr>
        <a:xfrm>
          <a:off x="871738" y="845327"/>
          <a:ext cx="787124" cy="511631"/>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t>知识</a:t>
          </a:r>
        </a:p>
      </dsp:txBody>
      <dsp:txXfrm>
        <a:off x="896714" y="870303"/>
        <a:ext cx="737172" cy="461679"/>
      </dsp:txXfrm>
    </dsp:sp>
    <dsp:sp modelId="{CCDFE14C-0098-4326-84FC-870AC043FB4A}">
      <dsp:nvSpPr>
        <dsp:cNvPr id="0" name=""/>
        <dsp:cNvSpPr/>
      </dsp:nvSpPr>
      <dsp:spPr>
        <a:xfrm>
          <a:off x="1265300" y="256455"/>
          <a:ext cx="1689375" cy="1689375"/>
        </a:xfrm>
        <a:custGeom>
          <a:avLst/>
          <a:gdLst/>
          <a:ahLst/>
          <a:cxnLst/>
          <a:rect l="0" t="0" r="0" b="0"/>
          <a:pathLst>
            <a:path>
              <a:moveTo>
                <a:pt x="41633" y="582770"/>
              </a:moveTo>
              <a:arcTo wR="844687" hR="844687" stAng="11883830" swAng="2623869"/>
            </a:path>
          </a:pathLst>
        </a:custGeom>
        <a:noFill/>
        <a:ln w="6350" cap="flat" cmpd="sng" algn="ctr">
          <a:solidFill>
            <a:schemeClr val="accent1">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892411-569C-4FF8-BDBD-8D3DD4927DF3}">
      <dsp:nvSpPr>
        <dsp:cNvPr id="0" name=""/>
        <dsp:cNvSpPr/>
      </dsp:nvSpPr>
      <dsp:spPr>
        <a:xfrm>
          <a:off x="1716426" y="640"/>
          <a:ext cx="787124" cy="511631"/>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t>信号</a:t>
          </a:r>
        </a:p>
      </dsp:txBody>
      <dsp:txXfrm>
        <a:off x="1741402" y="25616"/>
        <a:ext cx="737172" cy="461679"/>
      </dsp:txXfrm>
    </dsp:sp>
    <dsp:sp modelId="{A9637F02-A635-4C97-83D8-B88B4849EA8C}">
      <dsp:nvSpPr>
        <dsp:cNvPr id="0" name=""/>
        <dsp:cNvSpPr/>
      </dsp:nvSpPr>
      <dsp:spPr>
        <a:xfrm>
          <a:off x="1265300" y="256455"/>
          <a:ext cx="1689375" cy="1689375"/>
        </a:xfrm>
        <a:custGeom>
          <a:avLst/>
          <a:gdLst/>
          <a:ahLst/>
          <a:cxnLst/>
          <a:rect l="0" t="0" r="0" b="0"/>
          <a:pathLst>
            <a:path>
              <a:moveTo>
                <a:pt x="1243910" y="100296"/>
              </a:moveTo>
              <a:arcTo wR="844687" hR="844687" stAng="17892302" swAng="2623869"/>
            </a:path>
          </a:pathLst>
        </a:custGeom>
        <a:noFill/>
        <a:ln w="6350" cap="flat" cmpd="sng" algn="ctr">
          <a:solidFill>
            <a:schemeClr val="accent1">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41849970-8ABC-41AF-B996-F7C6E54AE951}">
      <dsp:nvSpPr>
        <dsp:cNvPr id="0" name=""/>
        <dsp:cNvSpPr/>
      </dsp:nvSpPr>
      <dsp:spPr>
        <a:xfrm>
          <a:off x="2561113" y="845327"/>
          <a:ext cx="787124" cy="511631"/>
        </a:xfrm>
        <a:prstGeom prst="roundRect">
          <a:avLst/>
        </a:prstGeom>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hemeClr val="accent5"/>
        </a:lnRef>
        <a:fillRef idx="3">
          <a:schemeClr val="accent5"/>
        </a:fillRef>
        <a:effectRef idx="3">
          <a:schemeClr val="accent5"/>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t>数据</a:t>
          </a:r>
        </a:p>
      </dsp:txBody>
      <dsp:txXfrm>
        <a:off x="2586089" y="870303"/>
        <a:ext cx="737172" cy="461679"/>
      </dsp:txXfrm>
    </dsp:sp>
    <dsp:sp modelId="{98D3A9D9-2CAC-469A-9937-0751DF5C4CE1}">
      <dsp:nvSpPr>
        <dsp:cNvPr id="0" name=""/>
        <dsp:cNvSpPr/>
      </dsp:nvSpPr>
      <dsp:spPr>
        <a:xfrm>
          <a:off x="1265300" y="256455"/>
          <a:ext cx="1689375" cy="1689375"/>
        </a:xfrm>
        <a:custGeom>
          <a:avLst/>
          <a:gdLst/>
          <a:ahLst/>
          <a:cxnLst/>
          <a:rect l="0" t="0" r="0" b="0"/>
          <a:pathLst>
            <a:path>
              <a:moveTo>
                <a:pt x="1647741" y="1106605"/>
              </a:moveTo>
              <a:arcTo wR="844687" hR="844687" stAng="1083830" swAng="2623869"/>
            </a:path>
          </a:pathLst>
        </a:custGeom>
        <a:noFill/>
        <a:ln w="6350" cap="flat" cmpd="sng" algn="ctr">
          <a:solidFill>
            <a:schemeClr val="accent1">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2B8F270E-7659-4BD7-9D4E-E6D2319FE7C2}">
      <dsp:nvSpPr>
        <dsp:cNvPr id="0" name=""/>
        <dsp:cNvSpPr/>
      </dsp:nvSpPr>
      <dsp:spPr>
        <a:xfrm>
          <a:off x="1716426" y="1690015"/>
          <a:ext cx="787124" cy="511631"/>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t>信息</a:t>
          </a:r>
        </a:p>
      </dsp:txBody>
      <dsp:txXfrm>
        <a:off x="1741402" y="1714991"/>
        <a:ext cx="737172" cy="461679"/>
      </dsp:txXfrm>
    </dsp:sp>
    <dsp:sp modelId="{51413BB8-C3D8-405F-91DB-26A2770B2754}">
      <dsp:nvSpPr>
        <dsp:cNvPr id="0" name=""/>
        <dsp:cNvSpPr/>
      </dsp:nvSpPr>
      <dsp:spPr>
        <a:xfrm>
          <a:off x="1265300" y="256455"/>
          <a:ext cx="1689375" cy="1689375"/>
        </a:xfrm>
        <a:custGeom>
          <a:avLst/>
          <a:gdLst/>
          <a:ahLst/>
          <a:cxnLst/>
          <a:rect l="0" t="0" r="0" b="0"/>
          <a:pathLst>
            <a:path>
              <a:moveTo>
                <a:pt x="445464" y="1589078"/>
              </a:moveTo>
              <a:arcTo wR="844687" hR="844687" stAng="7092302" swAng="2623869"/>
            </a:path>
          </a:pathLst>
        </a:custGeom>
        <a:noFill/>
        <a:ln w="6350" cap="flat" cmpd="sng" algn="ctr">
          <a:solidFill>
            <a:schemeClr val="accent1">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DE9DDAA7-6DE3-4386-B040-2F919B120972}">
      <dsp:nvSpPr>
        <dsp:cNvPr id="0" name=""/>
        <dsp:cNvSpPr/>
      </dsp:nvSpPr>
      <dsp:spPr>
        <a:xfrm>
          <a:off x="871738" y="845327"/>
          <a:ext cx="787124" cy="511631"/>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t>知识</a:t>
          </a:r>
        </a:p>
      </dsp:txBody>
      <dsp:txXfrm>
        <a:off x="896714" y="870303"/>
        <a:ext cx="737172" cy="461679"/>
      </dsp:txXfrm>
    </dsp:sp>
    <dsp:sp modelId="{CCDFE14C-0098-4326-84FC-870AC043FB4A}">
      <dsp:nvSpPr>
        <dsp:cNvPr id="0" name=""/>
        <dsp:cNvSpPr/>
      </dsp:nvSpPr>
      <dsp:spPr>
        <a:xfrm>
          <a:off x="1265300" y="256455"/>
          <a:ext cx="1689375" cy="1689375"/>
        </a:xfrm>
        <a:custGeom>
          <a:avLst/>
          <a:gdLst/>
          <a:ahLst/>
          <a:cxnLst/>
          <a:rect l="0" t="0" r="0" b="0"/>
          <a:pathLst>
            <a:path>
              <a:moveTo>
                <a:pt x="41633" y="582770"/>
              </a:moveTo>
              <a:arcTo wR="844687" hR="844687" stAng="11883830" swAng="2623869"/>
            </a:path>
          </a:pathLst>
        </a:custGeom>
        <a:noFill/>
        <a:ln w="6350" cap="flat" cmpd="sng" algn="ctr">
          <a:solidFill>
            <a:schemeClr val="accent1">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892411-569C-4FF8-BDBD-8D3DD4927DF3}">
      <dsp:nvSpPr>
        <dsp:cNvPr id="0" name=""/>
        <dsp:cNvSpPr/>
      </dsp:nvSpPr>
      <dsp:spPr>
        <a:xfrm>
          <a:off x="1716426" y="640"/>
          <a:ext cx="787124" cy="511631"/>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t>信号</a:t>
          </a:r>
        </a:p>
      </dsp:txBody>
      <dsp:txXfrm>
        <a:off x="1741402" y="25616"/>
        <a:ext cx="737172" cy="461679"/>
      </dsp:txXfrm>
    </dsp:sp>
    <dsp:sp modelId="{A9637F02-A635-4C97-83D8-B88B4849EA8C}">
      <dsp:nvSpPr>
        <dsp:cNvPr id="0" name=""/>
        <dsp:cNvSpPr/>
      </dsp:nvSpPr>
      <dsp:spPr>
        <a:xfrm>
          <a:off x="1265300" y="256455"/>
          <a:ext cx="1689375" cy="1689375"/>
        </a:xfrm>
        <a:custGeom>
          <a:avLst/>
          <a:gdLst/>
          <a:ahLst/>
          <a:cxnLst/>
          <a:rect l="0" t="0" r="0" b="0"/>
          <a:pathLst>
            <a:path>
              <a:moveTo>
                <a:pt x="1243910" y="100296"/>
              </a:moveTo>
              <a:arcTo wR="844687" hR="844687" stAng="17892302" swAng="2623869"/>
            </a:path>
          </a:pathLst>
        </a:custGeom>
        <a:noFill/>
        <a:ln w="6350" cap="flat" cmpd="sng" algn="ctr">
          <a:solidFill>
            <a:schemeClr val="accent1">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41849970-8ABC-41AF-B996-F7C6E54AE951}">
      <dsp:nvSpPr>
        <dsp:cNvPr id="0" name=""/>
        <dsp:cNvSpPr/>
      </dsp:nvSpPr>
      <dsp:spPr>
        <a:xfrm>
          <a:off x="2561113" y="845327"/>
          <a:ext cx="787124" cy="511631"/>
        </a:xfrm>
        <a:prstGeom prst="roundRect">
          <a:avLst/>
        </a:prstGeom>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hemeClr val="accent5"/>
        </a:lnRef>
        <a:fillRef idx="3">
          <a:schemeClr val="accent5"/>
        </a:fillRef>
        <a:effectRef idx="3">
          <a:schemeClr val="accent5"/>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t>数据</a:t>
          </a:r>
        </a:p>
      </dsp:txBody>
      <dsp:txXfrm>
        <a:off x="2586089" y="870303"/>
        <a:ext cx="737172" cy="461679"/>
      </dsp:txXfrm>
    </dsp:sp>
    <dsp:sp modelId="{98D3A9D9-2CAC-469A-9937-0751DF5C4CE1}">
      <dsp:nvSpPr>
        <dsp:cNvPr id="0" name=""/>
        <dsp:cNvSpPr/>
      </dsp:nvSpPr>
      <dsp:spPr>
        <a:xfrm>
          <a:off x="1265300" y="256455"/>
          <a:ext cx="1689375" cy="1689375"/>
        </a:xfrm>
        <a:custGeom>
          <a:avLst/>
          <a:gdLst/>
          <a:ahLst/>
          <a:cxnLst/>
          <a:rect l="0" t="0" r="0" b="0"/>
          <a:pathLst>
            <a:path>
              <a:moveTo>
                <a:pt x="1647741" y="1106605"/>
              </a:moveTo>
              <a:arcTo wR="844687" hR="844687" stAng="1083830" swAng="2623869"/>
            </a:path>
          </a:pathLst>
        </a:custGeom>
        <a:noFill/>
        <a:ln w="6350" cap="flat" cmpd="sng" algn="ctr">
          <a:solidFill>
            <a:schemeClr val="accent1">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2B8F270E-7659-4BD7-9D4E-E6D2319FE7C2}">
      <dsp:nvSpPr>
        <dsp:cNvPr id="0" name=""/>
        <dsp:cNvSpPr/>
      </dsp:nvSpPr>
      <dsp:spPr>
        <a:xfrm>
          <a:off x="1716426" y="1690015"/>
          <a:ext cx="787124" cy="511631"/>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t>信息</a:t>
          </a:r>
        </a:p>
      </dsp:txBody>
      <dsp:txXfrm>
        <a:off x="1741402" y="1714991"/>
        <a:ext cx="737172" cy="461679"/>
      </dsp:txXfrm>
    </dsp:sp>
    <dsp:sp modelId="{51413BB8-C3D8-405F-91DB-26A2770B2754}">
      <dsp:nvSpPr>
        <dsp:cNvPr id="0" name=""/>
        <dsp:cNvSpPr/>
      </dsp:nvSpPr>
      <dsp:spPr>
        <a:xfrm>
          <a:off x="1265300" y="256455"/>
          <a:ext cx="1689375" cy="1689375"/>
        </a:xfrm>
        <a:custGeom>
          <a:avLst/>
          <a:gdLst/>
          <a:ahLst/>
          <a:cxnLst/>
          <a:rect l="0" t="0" r="0" b="0"/>
          <a:pathLst>
            <a:path>
              <a:moveTo>
                <a:pt x="445464" y="1589078"/>
              </a:moveTo>
              <a:arcTo wR="844687" hR="844687" stAng="7092302" swAng="2623869"/>
            </a:path>
          </a:pathLst>
        </a:custGeom>
        <a:noFill/>
        <a:ln w="6350" cap="flat" cmpd="sng" algn="ctr">
          <a:solidFill>
            <a:schemeClr val="accent1">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DE9DDAA7-6DE3-4386-B040-2F919B120972}">
      <dsp:nvSpPr>
        <dsp:cNvPr id="0" name=""/>
        <dsp:cNvSpPr/>
      </dsp:nvSpPr>
      <dsp:spPr>
        <a:xfrm>
          <a:off x="871738" y="845327"/>
          <a:ext cx="787124" cy="511631"/>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t>知识</a:t>
          </a:r>
        </a:p>
      </dsp:txBody>
      <dsp:txXfrm>
        <a:off x="896714" y="870303"/>
        <a:ext cx="737172" cy="461679"/>
      </dsp:txXfrm>
    </dsp:sp>
    <dsp:sp modelId="{CCDFE14C-0098-4326-84FC-870AC043FB4A}">
      <dsp:nvSpPr>
        <dsp:cNvPr id="0" name=""/>
        <dsp:cNvSpPr/>
      </dsp:nvSpPr>
      <dsp:spPr>
        <a:xfrm>
          <a:off x="1265300" y="256455"/>
          <a:ext cx="1689375" cy="1689375"/>
        </a:xfrm>
        <a:custGeom>
          <a:avLst/>
          <a:gdLst/>
          <a:ahLst/>
          <a:cxnLst/>
          <a:rect l="0" t="0" r="0" b="0"/>
          <a:pathLst>
            <a:path>
              <a:moveTo>
                <a:pt x="41633" y="582770"/>
              </a:moveTo>
              <a:arcTo wR="844687" hR="844687" stAng="11883830" swAng="2623869"/>
            </a:path>
          </a:pathLst>
        </a:custGeom>
        <a:noFill/>
        <a:ln w="6350" cap="flat" cmpd="sng" algn="ctr">
          <a:solidFill>
            <a:schemeClr val="accent1">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892411-569C-4FF8-BDBD-8D3DD4927DF3}">
      <dsp:nvSpPr>
        <dsp:cNvPr id="0" name=""/>
        <dsp:cNvSpPr/>
      </dsp:nvSpPr>
      <dsp:spPr>
        <a:xfrm>
          <a:off x="1716426" y="640"/>
          <a:ext cx="787124" cy="511631"/>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t>信号</a:t>
          </a:r>
        </a:p>
      </dsp:txBody>
      <dsp:txXfrm>
        <a:off x="1741402" y="25616"/>
        <a:ext cx="737172" cy="461679"/>
      </dsp:txXfrm>
    </dsp:sp>
    <dsp:sp modelId="{A9637F02-A635-4C97-83D8-B88B4849EA8C}">
      <dsp:nvSpPr>
        <dsp:cNvPr id="0" name=""/>
        <dsp:cNvSpPr/>
      </dsp:nvSpPr>
      <dsp:spPr>
        <a:xfrm>
          <a:off x="1265300" y="256455"/>
          <a:ext cx="1689375" cy="1689375"/>
        </a:xfrm>
        <a:custGeom>
          <a:avLst/>
          <a:gdLst/>
          <a:ahLst/>
          <a:cxnLst/>
          <a:rect l="0" t="0" r="0" b="0"/>
          <a:pathLst>
            <a:path>
              <a:moveTo>
                <a:pt x="1243910" y="100296"/>
              </a:moveTo>
              <a:arcTo wR="844687" hR="844687" stAng="17892302" swAng="2623869"/>
            </a:path>
          </a:pathLst>
        </a:custGeom>
        <a:noFill/>
        <a:ln w="6350" cap="flat" cmpd="sng" algn="ctr">
          <a:solidFill>
            <a:schemeClr val="accent1">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41849970-8ABC-41AF-B996-F7C6E54AE951}">
      <dsp:nvSpPr>
        <dsp:cNvPr id="0" name=""/>
        <dsp:cNvSpPr/>
      </dsp:nvSpPr>
      <dsp:spPr>
        <a:xfrm>
          <a:off x="2561113" y="845327"/>
          <a:ext cx="787124" cy="511631"/>
        </a:xfrm>
        <a:prstGeom prst="roundRect">
          <a:avLst/>
        </a:prstGeom>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hemeClr val="accent1"/>
        </a:lnRef>
        <a:fillRef idx="3">
          <a:schemeClr val="accent1"/>
        </a:fillRef>
        <a:effectRef idx="3">
          <a:schemeClr val="accent1"/>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t>数据</a:t>
          </a:r>
        </a:p>
      </dsp:txBody>
      <dsp:txXfrm>
        <a:off x="2586089" y="870303"/>
        <a:ext cx="737172" cy="461679"/>
      </dsp:txXfrm>
    </dsp:sp>
    <dsp:sp modelId="{98D3A9D9-2CAC-469A-9937-0751DF5C4CE1}">
      <dsp:nvSpPr>
        <dsp:cNvPr id="0" name=""/>
        <dsp:cNvSpPr/>
      </dsp:nvSpPr>
      <dsp:spPr>
        <a:xfrm>
          <a:off x="1265300" y="256455"/>
          <a:ext cx="1689375" cy="1689375"/>
        </a:xfrm>
        <a:custGeom>
          <a:avLst/>
          <a:gdLst/>
          <a:ahLst/>
          <a:cxnLst/>
          <a:rect l="0" t="0" r="0" b="0"/>
          <a:pathLst>
            <a:path>
              <a:moveTo>
                <a:pt x="1647741" y="1106605"/>
              </a:moveTo>
              <a:arcTo wR="844687" hR="844687" stAng="1083830" swAng="2623869"/>
            </a:path>
          </a:pathLst>
        </a:custGeom>
        <a:noFill/>
        <a:ln w="6350" cap="flat" cmpd="sng" algn="ctr">
          <a:solidFill>
            <a:schemeClr val="accent1">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2B8F270E-7659-4BD7-9D4E-E6D2319FE7C2}">
      <dsp:nvSpPr>
        <dsp:cNvPr id="0" name=""/>
        <dsp:cNvSpPr/>
      </dsp:nvSpPr>
      <dsp:spPr>
        <a:xfrm>
          <a:off x="1716426" y="1690015"/>
          <a:ext cx="787124" cy="511631"/>
        </a:xfrm>
        <a:prstGeom prst="roundRect">
          <a:avLst/>
        </a:prstGeom>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hemeClr val="accent5"/>
        </a:lnRef>
        <a:fillRef idx="3">
          <a:schemeClr val="accent5"/>
        </a:fillRef>
        <a:effectRef idx="3">
          <a:schemeClr val="accent5"/>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t>信息</a:t>
          </a:r>
        </a:p>
      </dsp:txBody>
      <dsp:txXfrm>
        <a:off x="1741402" y="1714991"/>
        <a:ext cx="737172" cy="461679"/>
      </dsp:txXfrm>
    </dsp:sp>
    <dsp:sp modelId="{51413BB8-C3D8-405F-91DB-26A2770B2754}">
      <dsp:nvSpPr>
        <dsp:cNvPr id="0" name=""/>
        <dsp:cNvSpPr/>
      </dsp:nvSpPr>
      <dsp:spPr>
        <a:xfrm>
          <a:off x="1265300" y="256455"/>
          <a:ext cx="1689375" cy="1689375"/>
        </a:xfrm>
        <a:custGeom>
          <a:avLst/>
          <a:gdLst/>
          <a:ahLst/>
          <a:cxnLst/>
          <a:rect l="0" t="0" r="0" b="0"/>
          <a:pathLst>
            <a:path>
              <a:moveTo>
                <a:pt x="445464" y="1589078"/>
              </a:moveTo>
              <a:arcTo wR="844687" hR="844687" stAng="7092302" swAng="2623869"/>
            </a:path>
          </a:pathLst>
        </a:custGeom>
        <a:noFill/>
        <a:ln w="6350" cap="flat" cmpd="sng" algn="ctr">
          <a:solidFill>
            <a:schemeClr val="accent1">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DE9DDAA7-6DE3-4386-B040-2F919B120972}">
      <dsp:nvSpPr>
        <dsp:cNvPr id="0" name=""/>
        <dsp:cNvSpPr/>
      </dsp:nvSpPr>
      <dsp:spPr>
        <a:xfrm>
          <a:off x="871738" y="845327"/>
          <a:ext cx="787124" cy="511631"/>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t>知识</a:t>
          </a:r>
        </a:p>
      </dsp:txBody>
      <dsp:txXfrm>
        <a:off x="896714" y="870303"/>
        <a:ext cx="737172" cy="461679"/>
      </dsp:txXfrm>
    </dsp:sp>
    <dsp:sp modelId="{CCDFE14C-0098-4326-84FC-870AC043FB4A}">
      <dsp:nvSpPr>
        <dsp:cNvPr id="0" name=""/>
        <dsp:cNvSpPr/>
      </dsp:nvSpPr>
      <dsp:spPr>
        <a:xfrm>
          <a:off x="1265300" y="256455"/>
          <a:ext cx="1689375" cy="1689375"/>
        </a:xfrm>
        <a:custGeom>
          <a:avLst/>
          <a:gdLst/>
          <a:ahLst/>
          <a:cxnLst/>
          <a:rect l="0" t="0" r="0" b="0"/>
          <a:pathLst>
            <a:path>
              <a:moveTo>
                <a:pt x="41633" y="582770"/>
              </a:moveTo>
              <a:arcTo wR="844687" hR="844687" stAng="11883830" swAng="2623869"/>
            </a:path>
          </a:pathLst>
        </a:custGeom>
        <a:noFill/>
        <a:ln w="6350" cap="flat" cmpd="sng" algn="ctr">
          <a:solidFill>
            <a:schemeClr val="accent1">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892411-569C-4FF8-BDBD-8D3DD4927DF3}">
      <dsp:nvSpPr>
        <dsp:cNvPr id="0" name=""/>
        <dsp:cNvSpPr/>
      </dsp:nvSpPr>
      <dsp:spPr>
        <a:xfrm>
          <a:off x="1716426" y="640"/>
          <a:ext cx="787124" cy="511631"/>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t>信号</a:t>
          </a:r>
        </a:p>
      </dsp:txBody>
      <dsp:txXfrm>
        <a:off x="1741402" y="25616"/>
        <a:ext cx="737172" cy="461679"/>
      </dsp:txXfrm>
    </dsp:sp>
    <dsp:sp modelId="{A9637F02-A635-4C97-83D8-B88B4849EA8C}">
      <dsp:nvSpPr>
        <dsp:cNvPr id="0" name=""/>
        <dsp:cNvSpPr/>
      </dsp:nvSpPr>
      <dsp:spPr>
        <a:xfrm>
          <a:off x="1265300" y="256455"/>
          <a:ext cx="1689375" cy="1689375"/>
        </a:xfrm>
        <a:custGeom>
          <a:avLst/>
          <a:gdLst/>
          <a:ahLst/>
          <a:cxnLst/>
          <a:rect l="0" t="0" r="0" b="0"/>
          <a:pathLst>
            <a:path>
              <a:moveTo>
                <a:pt x="1243910" y="100296"/>
              </a:moveTo>
              <a:arcTo wR="844687" hR="844687" stAng="17892302" swAng="2623869"/>
            </a:path>
          </a:pathLst>
        </a:custGeom>
        <a:noFill/>
        <a:ln w="6350" cap="flat" cmpd="sng" algn="ctr">
          <a:solidFill>
            <a:schemeClr val="accent1">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41849970-8ABC-41AF-B996-F7C6E54AE951}">
      <dsp:nvSpPr>
        <dsp:cNvPr id="0" name=""/>
        <dsp:cNvSpPr/>
      </dsp:nvSpPr>
      <dsp:spPr>
        <a:xfrm>
          <a:off x="2561113" y="845327"/>
          <a:ext cx="787124" cy="511631"/>
        </a:xfrm>
        <a:prstGeom prst="roundRect">
          <a:avLst/>
        </a:prstGeom>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hemeClr val="accent1"/>
        </a:lnRef>
        <a:fillRef idx="3">
          <a:schemeClr val="accent1"/>
        </a:fillRef>
        <a:effectRef idx="3">
          <a:schemeClr val="accent1"/>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t>数据</a:t>
          </a:r>
        </a:p>
      </dsp:txBody>
      <dsp:txXfrm>
        <a:off x="2586089" y="870303"/>
        <a:ext cx="737172" cy="461679"/>
      </dsp:txXfrm>
    </dsp:sp>
    <dsp:sp modelId="{98D3A9D9-2CAC-469A-9937-0751DF5C4CE1}">
      <dsp:nvSpPr>
        <dsp:cNvPr id="0" name=""/>
        <dsp:cNvSpPr/>
      </dsp:nvSpPr>
      <dsp:spPr>
        <a:xfrm>
          <a:off x="1265300" y="256455"/>
          <a:ext cx="1689375" cy="1689375"/>
        </a:xfrm>
        <a:custGeom>
          <a:avLst/>
          <a:gdLst/>
          <a:ahLst/>
          <a:cxnLst/>
          <a:rect l="0" t="0" r="0" b="0"/>
          <a:pathLst>
            <a:path>
              <a:moveTo>
                <a:pt x="1647741" y="1106605"/>
              </a:moveTo>
              <a:arcTo wR="844687" hR="844687" stAng="1083830" swAng="2623869"/>
            </a:path>
          </a:pathLst>
        </a:custGeom>
        <a:noFill/>
        <a:ln w="6350" cap="flat" cmpd="sng" algn="ctr">
          <a:solidFill>
            <a:schemeClr val="accent1">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2B8F270E-7659-4BD7-9D4E-E6D2319FE7C2}">
      <dsp:nvSpPr>
        <dsp:cNvPr id="0" name=""/>
        <dsp:cNvSpPr/>
      </dsp:nvSpPr>
      <dsp:spPr>
        <a:xfrm>
          <a:off x="1716426" y="1690015"/>
          <a:ext cx="787124" cy="511631"/>
        </a:xfrm>
        <a:prstGeom prst="roundRect">
          <a:avLst/>
        </a:prstGeom>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hemeClr val="accent5"/>
        </a:lnRef>
        <a:fillRef idx="3">
          <a:schemeClr val="accent5"/>
        </a:fillRef>
        <a:effectRef idx="3">
          <a:schemeClr val="accent5"/>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t>信息</a:t>
          </a:r>
        </a:p>
      </dsp:txBody>
      <dsp:txXfrm>
        <a:off x="1741402" y="1714991"/>
        <a:ext cx="737172" cy="461679"/>
      </dsp:txXfrm>
    </dsp:sp>
    <dsp:sp modelId="{51413BB8-C3D8-405F-91DB-26A2770B2754}">
      <dsp:nvSpPr>
        <dsp:cNvPr id="0" name=""/>
        <dsp:cNvSpPr/>
      </dsp:nvSpPr>
      <dsp:spPr>
        <a:xfrm>
          <a:off x="1265300" y="256455"/>
          <a:ext cx="1689375" cy="1689375"/>
        </a:xfrm>
        <a:custGeom>
          <a:avLst/>
          <a:gdLst/>
          <a:ahLst/>
          <a:cxnLst/>
          <a:rect l="0" t="0" r="0" b="0"/>
          <a:pathLst>
            <a:path>
              <a:moveTo>
                <a:pt x="445464" y="1589078"/>
              </a:moveTo>
              <a:arcTo wR="844687" hR="844687" stAng="7092302" swAng="2623869"/>
            </a:path>
          </a:pathLst>
        </a:custGeom>
        <a:noFill/>
        <a:ln w="6350" cap="flat" cmpd="sng" algn="ctr">
          <a:solidFill>
            <a:schemeClr val="accent1">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DE9DDAA7-6DE3-4386-B040-2F919B120972}">
      <dsp:nvSpPr>
        <dsp:cNvPr id="0" name=""/>
        <dsp:cNvSpPr/>
      </dsp:nvSpPr>
      <dsp:spPr>
        <a:xfrm>
          <a:off x="871738" y="845327"/>
          <a:ext cx="787124" cy="511631"/>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t>知识</a:t>
          </a:r>
        </a:p>
      </dsp:txBody>
      <dsp:txXfrm>
        <a:off x="896714" y="870303"/>
        <a:ext cx="737172" cy="461679"/>
      </dsp:txXfrm>
    </dsp:sp>
    <dsp:sp modelId="{CCDFE14C-0098-4326-84FC-870AC043FB4A}">
      <dsp:nvSpPr>
        <dsp:cNvPr id="0" name=""/>
        <dsp:cNvSpPr/>
      </dsp:nvSpPr>
      <dsp:spPr>
        <a:xfrm>
          <a:off x="1265300" y="256455"/>
          <a:ext cx="1689375" cy="1689375"/>
        </a:xfrm>
        <a:custGeom>
          <a:avLst/>
          <a:gdLst/>
          <a:ahLst/>
          <a:cxnLst/>
          <a:rect l="0" t="0" r="0" b="0"/>
          <a:pathLst>
            <a:path>
              <a:moveTo>
                <a:pt x="41633" y="582770"/>
              </a:moveTo>
              <a:arcTo wR="844687" hR="844687" stAng="11883830" swAng="2623869"/>
            </a:path>
          </a:pathLst>
        </a:custGeom>
        <a:noFill/>
        <a:ln w="6350" cap="flat" cmpd="sng" algn="ctr">
          <a:solidFill>
            <a:schemeClr val="accent1">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892411-569C-4FF8-BDBD-8D3DD4927DF3}">
      <dsp:nvSpPr>
        <dsp:cNvPr id="0" name=""/>
        <dsp:cNvSpPr/>
      </dsp:nvSpPr>
      <dsp:spPr>
        <a:xfrm>
          <a:off x="1716426" y="640"/>
          <a:ext cx="787124" cy="511631"/>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t>信号</a:t>
          </a:r>
        </a:p>
      </dsp:txBody>
      <dsp:txXfrm>
        <a:off x="1741402" y="25616"/>
        <a:ext cx="737172" cy="461679"/>
      </dsp:txXfrm>
    </dsp:sp>
    <dsp:sp modelId="{A9637F02-A635-4C97-83D8-B88B4849EA8C}">
      <dsp:nvSpPr>
        <dsp:cNvPr id="0" name=""/>
        <dsp:cNvSpPr/>
      </dsp:nvSpPr>
      <dsp:spPr>
        <a:xfrm>
          <a:off x="1265300" y="256455"/>
          <a:ext cx="1689375" cy="1689375"/>
        </a:xfrm>
        <a:custGeom>
          <a:avLst/>
          <a:gdLst/>
          <a:ahLst/>
          <a:cxnLst/>
          <a:rect l="0" t="0" r="0" b="0"/>
          <a:pathLst>
            <a:path>
              <a:moveTo>
                <a:pt x="1243910" y="100296"/>
              </a:moveTo>
              <a:arcTo wR="844687" hR="844687" stAng="17892302" swAng="2623869"/>
            </a:path>
          </a:pathLst>
        </a:custGeom>
        <a:noFill/>
        <a:ln w="6350" cap="flat" cmpd="sng" algn="ctr">
          <a:solidFill>
            <a:schemeClr val="accent1">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41849970-8ABC-41AF-B996-F7C6E54AE951}">
      <dsp:nvSpPr>
        <dsp:cNvPr id="0" name=""/>
        <dsp:cNvSpPr/>
      </dsp:nvSpPr>
      <dsp:spPr>
        <a:xfrm>
          <a:off x="2561113" y="845327"/>
          <a:ext cx="787124" cy="511631"/>
        </a:xfrm>
        <a:prstGeom prst="roundRect">
          <a:avLst/>
        </a:prstGeom>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hemeClr val="accent1"/>
        </a:lnRef>
        <a:fillRef idx="3">
          <a:schemeClr val="accent1"/>
        </a:fillRef>
        <a:effectRef idx="3">
          <a:schemeClr val="accent1"/>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t>数据</a:t>
          </a:r>
        </a:p>
      </dsp:txBody>
      <dsp:txXfrm>
        <a:off x="2586089" y="870303"/>
        <a:ext cx="737172" cy="461679"/>
      </dsp:txXfrm>
    </dsp:sp>
    <dsp:sp modelId="{98D3A9D9-2CAC-469A-9937-0751DF5C4CE1}">
      <dsp:nvSpPr>
        <dsp:cNvPr id="0" name=""/>
        <dsp:cNvSpPr/>
      </dsp:nvSpPr>
      <dsp:spPr>
        <a:xfrm>
          <a:off x="1265300" y="256455"/>
          <a:ext cx="1689375" cy="1689375"/>
        </a:xfrm>
        <a:custGeom>
          <a:avLst/>
          <a:gdLst/>
          <a:ahLst/>
          <a:cxnLst/>
          <a:rect l="0" t="0" r="0" b="0"/>
          <a:pathLst>
            <a:path>
              <a:moveTo>
                <a:pt x="1647741" y="1106605"/>
              </a:moveTo>
              <a:arcTo wR="844687" hR="844687" stAng="1083830" swAng="2623869"/>
            </a:path>
          </a:pathLst>
        </a:custGeom>
        <a:noFill/>
        <a:ln w="6350" cap="flat" cmpd="sng" algn="ctr">
          <a:solidFill>
            <a:schemeClr val="accent1">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2B8F270E-7659-4BD7-9D4E-E6D2319FE7C2}">
      <dsp:nvSpPr>
        <dsp:cNvPr id="0" name=""/>
        <dsp:cNvSpPr/>
      </dsp:nvSpPr>
      <dsp:spPr>
        <a:xfrm>
          <a:off x="1716426" y="1690015"/>
          <a:ext cx="787124" cy="511631"/>
        </a:xfrm>
        <a:prstGeom prst="roundRect">
          <a:avLst/>
        </a:prstGeom>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hemeClr val="accent1"/>
        </a:lnRef>
        <a:fillRef idx="3">
          <a:schemeClr val="accent1"/>
        </a:fillRef>
        <a:effectRef idx="3">
          <a:schemeClr val="accent1"/>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t>信息</a:t>
          </a:r>
        </a:p>
      </dsp:txBody>
      <dsp:txXfrm>
        <a:off x="1741402" y="1714991"/>
        <a:ext cx="737172" cy="461679"/>
      </dsp:txXfrm>
    </dsp:sp>
    <dsp:sp modelId="{51413BB8-C3D8-405F-91DB-26A2770B2754}">
      <dsp:nvSpPr>
        <dsp:cNvPr id="0" name=""/>
        <dsp:cNvSpPr/>
      </dsp:nvSpPr>
      <dsp:spPr>
        <a:xfrm>
          <a:off x="1265300" y="256455"/>
          <a:ext cx="1689375" cy="1689375"/>
        </a:xfrm>
        <a:custGeom>
          <a:avLst/>
          <a:gdLst/>
          <a:ahLst/>
          <a:cxnLst/>
          <a:rect l="0" t="0" r="0" b="0"/>
          <a:pathLst>
            <a:path>
              <a:moveTo>
                <a:pt x="445464" y="1589078"/>
              </a:moveTo>
              <a:arcTo wR="844687" hR="844687" stAng="7092302" swAng="2623869"/>
            </a:path>
          </a:pathLst>
        </a:custGeom>
        <a:noFill/>
        <a:ln w="6350" cap="flat" cmpd="sng" algn="ctr">
          <a:solidFill>
            <a:schemeClr val="accent1">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DE9DDAA7-6DE3-4386-B040-2F919B120972}">
      <dsp:nvSpPr>
        <dsp:cNvPr id="0" name=""/>
        <dsp:cNvSpPr/>
      </dsp:nvSpPr>
      <dsp:spPr>
        <a:xfrm>
          <a:off x="871738" y="845327"/>
          <a:ext cx="787124" cy="511631"/>
        </a:xfrm>
        <a:prstGeom prst="roundRect">
          <a:avLst/>
        </a:prstGeom>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hemeClr val="accent5"/>
        </a:lnRef>
        <a:fillRef idx="3">
          <a:schemeClr val="accent5"/>
        </a:fillRef>
        <a:effectRef idx="3">
          <a:schemeClr val="accent5"/>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t>知识</a:t>
          </a:r>
        </a:p>
      </dsp:txBody>
      <dsp:txXfrm>
        <a:off x="896714" y="870303"/>
        <a:ext cx="737172" cy="461679"/>
      </dsp:txXfrm>
    </dsp:sp>
    <dsp:sp modelId="{CCDFE14C-0098-4326-84FC-870AC043FB4A}">
      <dsp:nvSpPr>
        <dsp:cNvPr id="0" name=""/>
        <dsp:cNvSpPr/>
      </dsp:nvSpPr>
      <dsp:spPr>
        <a:xfrm>
          <a:off x="1265300" y="256455"/>
          <a:ext cx="1689375" cy="1689375"/>
        </a:xfrm>
        <a:custGeom>
          <a:avLst/>
          <a:gdLst/>
          <a:ahLst/>
          <a:cxnLst/>
          <a:rect l="0" t="0" r="0" b="0"/>
          <a:pathLst>
            <a:path>
              <a:moveTo>
                <a:pt x="41633" y="582770"/>
              </a:moveTo>
              <a:arcTo wR="844687" hR="844687" stAng="11883830" swAng="2623869"/>
            </a:path>
          </a:pathLst>
        </a:custGeom>
        <a:noFill/>
        <a:ln w="6350" cap="flat" cmpd="sng" algn="ctr">
          <a:solidFill>
            <a:schemeClr val="accent1">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892411-569C-4FF8-BDBD-8D3DD4927DF3}">
      <dsp:nvSpPr>
        <dsp:cNvPr id="0" name=""/>
        <dsp:cNvSpPr/>
      </dsp:nvSpPr>
      <dsp:spPr>
        <a:xfrm>
          <a:off x="1623127" y="631"/>
          <a:ext cx="935085" cy="607805"/>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zh-CN" altLang="en-US" sz="1900" kern="1200" dirty="0"/>
            <a:t>信号</a:t>
          </a:r>
        </a:p>
      </dsp:txBody>
      <dsp:txXfrm>
        <a:off x="1652798" y="30302"/>
        <a:ext cx="875743" cy="548463"/>
      </dsp:txXfrm>
    </dsp:sp>
    <dsp:sp modelId="{A9637F02-A635-4C97-83D8-B88B4849EA8C}">
      <dsp:nvSpPr>
        <dsp:cNvPr id="0" name=""/>
        <dsp:cNvSpPr/>
      </dsp:nvSpPr>
      <dsp:spPr>
        <a:xfrm>
          <a:off x="1087104" y="304534"/>
          <a:ext cx="2007131" cy="2007131"/>
        </a:xfrm>
        <a:custGeom>
          <a:avLst/>
          <a:gdLst/>
          <a:ahLst/>
          <a:cxnLst/>
          <a:rect l="0" t="0" r="0" b="0"/>
          <a:pathLst>
            <a:path>
              <a:moveTo>
                <a:pt x="1477834" y="119137"/>
              </a:moveTo>
              <a:arcTo wR="1003565" hR="1003565" stAng="17892129" swAng="2624144"/>
            </a:path>
          </a:pathLst>
        </a:custGeom>
        <a:noFill/>
        <a:ln w="6350" cap="flat" cmpd="sng" algn="ctr">
          <a:solidFill>
            <a:schemeClr val="accent1">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41849970-8ABC-41AF-B996-F7C6E54AE951}">
      <dsp:nvSpPr>
        <dsp:cNvPr id="0" name=""/>
        <dsp:cNvSpPr/>
      </dsp:nvSpPr>
      <dsp:spPr>
        <a:xfrm>
          <a:off x="2626693" y="1004197"/>
          <a:ext cx="935085" cy="607805"/>
        </a:xfrm>
        <a:prstGeom prst="roundRect">
          <a:avLst/>
        </a:prstGeom>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hemeClr val="accent1"/>
        </a:lnRef>
        <a:fillRef idx="3">
          <a:schemeClr val="accent1"/>
        </a:fillRef>
        <a:effectRef idx="3">
          <a:schemeClr val="accent1"/>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zh-CN" altLang="en-US" sz="1900" kern="1200" dirty="0"/>
            <a:t>数据</a:t>
          </a:r>
        </a:p>
      </dsp:txBody>
      <dsp:txXfrm>
        <a:off x="2656364" y="1033868"/>
        <a:ext cx="875743" cy="548463"/>
      </dsp:txXfrm>
    </dsp:sp>
    <dsp:sp modelId="{98D3A9D9-2CAC-469A-9937-0751DF5C4CE1}">
      <dsp:nvSpPr>
        <dsp:cNvPr id="0" name=""/>
        <dsp:cNvSpPr/>
      </dsp:nvSpPr>
      <dsp:spPr>
        <a:xfrm>
          <a:off x="1087104" y="304534"/>
          <a:ext cx="2007131" cy="2007131"/>
        </a:xfrm>
        <a:custGeom>
          <a:avLst/>
          <a:gdLst/>
          <a:ahLst/>
          <a:cxnLst/>
          <a:rect l="0" t="0" r="0" b="0"/>
          <a:pathLst>
            <a:path>
              <a:moveTo>
                <a:pt x="1957676" y="1314718"/>
              </a:moveTo>
              <a:arcTo wR="1003565" hR="1003565" stAng="1083726" swAng="2624144"/>
            </a:path>
          </a:pathLst>
        </a:custGeom>
        <a:noFill/>
        <a:ln w="6350" cap="flat" cmpd="sng" algn="ctr">
          <a:solidFill>
            <a:schemeClr val="accent1">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2B8F270E-7659-4BD7-9D4E-E6D2319FE7C2}">
      <dsp:nvSpPr>
        <dsp:cNvPr id="0" name=""/>
        <dsp:cNvSpPr/>
      </dsp:nvSpPr>
      <dsp:spPr>
        <a:xfrm>
          <a:off x="1623127" y="2007762"/>
          <a:ext cx="935085" cy="607805"/>
        </a:xfrm>
        <a:prstGeom prst="roundRect">
          <a:avLst/>
        </a:prstGeom>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hemeClr val="accent1"/>
        </a:lnRef>
        <a:fillRef idx="3">
          <a:schemeClr val="accent1"/>
        </a:fillRef>
        <a:effectRef idx="3">
          <a:schemeClr val="accent1"/>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zh-CN" altLang="en-US" sz="1900" kern="1200" dirty="0"/>
            <a:t>信息</a:t>
          </a:r>
        </a:p>
      </dsp:txBody>
      <dsp:txXfrm>
        <a:off x="1652798" y="2037433"/>
        <a:ext cx="875743" cy="548463"/>
      </dsp:txXfrm>
    </dsp:sp>
    <dsp:sp modelId="{51413BB8-C3D8-405F-91DB-26A2770B2754}">
      <dsp:nvSpPr>
        <dsp:cNvPr id="0" name=""/>
        <dsp:cNvSpPr/>
      </dsp:nvSpPr>
      <dsp:spPr>
        <a:xfrm>
          <a:off x="1087104" y="304534"/>
          <a:ext cx="2007131" cy="2007131"/>
        </a:xfrm>
        <a:custGeom>
          <a:avLst/>
          <a:gdLst/>
          <a:ahLst/>
          <a:cxnLst/>
          <a:rect l="0" t="0" r="0" b="0"/>
          <a:pathLst>
            <a:path>
              <a:moveTo>
                <a:pt x="529296" y="1887993"/>
              </a:moveTo>
              <a:arcTo wR="1003565" hR="1003565" stAng="7092129" swAng="2624144"/>
            </a:path>
          </a:pathLst>
        </a:custGeom>
        <a:noFill/>
        <a:ln w="6350" cap="flat" cmpd="sng" algn="ctr">
          <a:solidFill>
            <a:schemeClr val="accent1">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DE9DDAA7-6DE3-4386-B040-2F919B120972}">
      <dsp:nvSpPr>
        <dsp:cNvPr id="0" name=""/>
        <dsp:cNvSpPr/>
      </dsp:nvSpPr>
      <dsp:spPr>
        <a:xfrm>
          <a:off x="619562" y="1004197"/>
          <a:ext cx="935085" cy="607805"/>
        </a:xfrm>
        <a:prstGeom prst="roundRect">
          <a:avLst/>
        </a:prstGeom>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hemeClr val="accent1"/>
        </a:lnRef>
        <a:fillRef idx="3">
          <a:schemeClr val="accent1"/>
        </a:fillRef>
        <a:effectRef idx="3">
          <a:schemeClr val="accent1"/>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zh-CN" altLang="en-US" sz="1900" kern="1200" dirty="0"/>
            <a:t>知识</a:t>
          </a:r>
        </a:p>
      </dsp:txBody>
      <dsp:txXfrm>
        <a:off x="649233" y="1033868"/>
        <a:ext cx="875743" cy="548463"/>
      </dsp:txXfrm>
    </dsp:sp>
    <dsp:sp modelId="{CCDFE14C-0098-4326-84FC-870AC043FB4A}">
      <dsp:nvSpPr>
        <dsp:cNvPr id="0" name=""/>
        <dsp:cNvSpPr/>
      </dsp:nvSpPr>
      <dsp:spPr>
        <a:xfrm>
          <a:off x="1087104" y="304534"/>
          <a:ext cx="2007131" cy="2007131"/>
        </a:xfrm>
        <a:custGeom>
          <a:avLst/>
          <a:gdLst/>
          <a:ahLst/>
          <a:cxnLst/>
          <a:rect l="0" t="0" r="0" b="0"/>
          <a:pathLst>
            <a:path>
              <a:moveTo>
                <a:pt x="49454" y="692412"/>
              </a:moveTo>
              <a:arcTo wR="1003565" hR="1003565" stAng="11883726" swAng="2624144"/>
            </a:path>
          </a:pathLst>
        </a:custGeom>
        <a:noFill/>
        <a:ln w="6350" cap="flat" cmpd="sng" algn="ctr">
          <a:solidFill>
            <a:schemeClr val="accent1">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target2">
  <dgm:title val=""/>
  <dgm:desc val=""/>
  <dgm:catLst>
    <dgm:cat type="relationship"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chMax val="3"/>
      <dgm:chPref val="1"/>
      <dgm:dir/>
      <dgm:animLvl val="lvl"/>
      <dgm:resizeHandles/>
    </dgm:varLst>
    <dgm:alg type="composite">
      <dgm:param type="horzAlign" val="none"/>
      <dgm:param type="vertAlign" val="none"/>
    </dgm:alg>
    <dgm:shape xmlns:r="http://schemas.openxmlformats.org/officeDocument/2006/relationships" r:blip="">
      <dgm:adjLst/>
    </dgm:shape>
    <dgm:presOf/>
    <dgm:choose name="Name1">
      <dgm:if name="Name2" func="var" arg="dir" op="equ" val="norm">
        <dgm:choose name="Name3">
          <dgm:if name="Name4" axis="ch ch" ptType="node node" st="1 1" cnt="1 0" func="cnt" op="gt" val="0">
            <dgm:choose name="Name5">
              <dgm:if name="Name6"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2"/>
                  <dgm:constr type="t" for="ch" forName="middleBox" refType="h" fact="0.25"/>
                  <dgm:constr type="w" for="ch" forName="middleBox" refType="w" fact="0.775"/>
                  <dgm:constr type="h" for="ch" forName="middleBox" refType="h" fact="0.7"/>
                  <dgm:constr type="l" for="ch" forName="centerBox" refType="w" fact="0.395"/>
                  <dgm:constr type="t" for="ch" forName="centerBox" refType="h" fact="0.5"/>
                  <dgm:constr type="w" for="ch" forName="centerBox" refType="w" fact="0.555"/>
                  <dgm:constr type="h" for="ch" forName="centerBox" refType="h" fact="0.4"/>
                  <dgm:constr type="userA" for="des" forName="outerSibTrans" refType="w"/>
                  <dgm:constr type="userA" for="des" forName="middleSibTrans" refType="w"/>
                  <dgm:constr type="userA" for="des" forName="centerSibTrans" refType="w"/>
                </dgm:constrLst>
              </dgm:if>
              <dgm:else name="Name7">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2"/>
                  <dgm:constr type="t" for="ch" forName="middleBox" refType="h" fact="0.25"/>
                  <dgm:constr type="w" for="ch" forName="middleBox" refType="w" fact="0.775"/>
                  <dgm:constr type="h" for="ch" forName="middleBox" refType="h" fact="0.7"/>
                  <dgm:constr type="l" for="ch" forName="centerBox" refType="w" fact="0.225"/>
                  <dgm:constr type="t" for="ch" forName="centerBox" refType="h" fact="0.5"/>
                  <dgm:constr type="w" for="ch" forName="centerBox" refType="w" fact="0.725"/>
                  <dgm:constr type="h" for="ch" forName="centerBox" refType="h" fact="0.4"/>
                  <dgm:constr type="userA" for="des" forName="outerSibTrans" refType="w"/>
                  <dgm:constr type="userA" for="des" forName="middleSibTrans" refType="w"/>
                  <dgm:constr type="userA" for="des" forName="centerSibTrans" refType="w"/>
                </dgm:constrLst>
              </dgm:else>
            </dgm:choose>
          </dgm:if>
          <dgm:else name="Name8">
            <dgm:choose name="Name9">
              <dgm:if name="Name10"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26"/>
                  <dgm:constr type="t" for="ch" forName="centerBox" refType="h" fact="0.5"/>
                  <dgm:constr type="w" for="ch" forName="centerBox" refType="w" fact="0.69"/>
                  <dgm:constr type="h" for="ch" forName="centerBox" refType="h" fact="0.4"/>
                  <dgm:constr type="userA" for="des" forName="outerSibTrans" refType="w"/>
                  <dgm:constr type="userA" for="des" forName="middleSibTrans" refType="w"/>
                  <dgm:constr type="userA" for="des" forName="centerSibTrans" refType="w"/>
                </dgm:constrLst>
              </dgm:if>
              <dgm:else name="Name11">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9"/>
                  <dgm:constr type="h" for="ch" forName="centerBox" refType="h" fact="0.4"/>
                  <dgm:constr type="userA" for="des" forName="outerSibTrans" refType="w"/>
                  <dgm:constr type="userA" for="des" forName="middleSibTrans" refType="w"/>
                  <dgm:constr type="userA" for="des" forName="centerSibTrans" refType="w"/>
                </dgm:constrLst>
              </dgm:else>
            </dgm:choose>
          </dgm:else>
        </dgm:choose>
      </dgm:if>
      <dgm:else name="Name12">
        <dgm:choose name="Name13">
          <dgm:if name="Name14" axis="ch ch" ptType="node node" st="1 1" cnt="1 0" func="cnt" op="gt" val="0">
            <dgm:choose name="Name15">
              <dgm:if name="Name16"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775"/>
                  <dgm:constr type="h" for="ch" forName="middleBox" refType="h" fact="0.7"/>
                  <dgm:constr type="l" for="ch" forName="centerBox" refType="w" fact="0.05"/>
                  <dgm:constr type="t" for="ch" forName="centerBox" refType="h" fact="0.5"/>
                  <dgm:constr type="w" for="ch" forName="centerBox" refType="w" fact="0.55"/>
                  <dgm:constr type="h" for="ch" forName="centerBox" refType="h" fact="0.4"/>
                  <dgm:constr type="userA" for="des" forName="outerSibTrans" refType="w"/>
                  <dgm:constr type="userA" for="des" forName="middleSibTrans" refType="w"/>
                  <dgm:constr type="userA" for="des" forName="centerSibTrans" refType="w"/>
                </dgm:constrLst>
              </dgm:if>
              <dgm:else name="Name17">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775"/>
                  <dgm:constr type="h" for="ch" forName="middleBox" refType="h" fact="0.7"/>
                  <dgm:constr type="l" for="ch" forName="centerBox" refType="w" fact="0.05"/>
                  <dgm:constr type="t" for="ch" forName="centerBox" refType="h" fact="0.5"/>
                  <dgm:constr type="w" for="ch" forName="centerBox" refType="w" fact="0.725"/>
                  <dgm:constr type="h" for="ch" forName="centerBox" refType="h" fact="0.4"/>
                  <dgm:constr type="userA" for="des" forName="outerSibTrans" refType="w"/>
                  <dgm:constr type="userA" for="des" forName="middleSibTrans" refType="w"/>
                  <dgm:constr type="userA" for="des" forName="centerSibTrans" refType="w"/>
                </dgm:constrLst>
              </dgm:else>
            </dgm:choose>
          </dgm:if>
          <dgm:else name="Name18">
            <dgm:choose name="Name19">
              <dgm:if name="Name20"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69"/>
                  <dgm:constr type="h" for="ch" forName="centerBox" refType="h" fact="0.4"/>
                  <dgm:constr type="userA" for="des" forName="outerSibTrans" refType="w"/>
                  <dgm:constr type="userA" for="des" forName="middleSibTrans" refType="w"/>
                  <dgm:constr type="userA" for="des" forName="centerSibTrans" refType="w"/>
                </dgm:constrLst>
              </dgm:if>
              <dgm:else name="Name21">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9"/>
                  <dgm:constr type="h" for="ch" forName="centerBox" refType="h" fact="0.4"/>
                  <dgm:constr type="userA" for="des" forName="outerSibTrans" refType="w"/>
                  <dgm:constr type="userA" for="des" forName="middleSibTrans" refType="w"/>
                  <dgm:constr type="userA" for="des" forName="centerSibTrans" refType="w"/>
                </dgm:constrLst>
              </dgm:else>
            </dgm:choose>
          </dgm:else>
        </dgm:choose>
      </dgm:else>
    </dgm:choose>
    <dgm:ruleLst/>
    <dgm:choose name="Name22">
      <dgm:if name="Name23" axis="root ch" ptType="all node" st="1 1" cnt="0 0" func="cnt" op="gte" val="1">
        <dgm:layoutNode name="outerBox" styleLbl="node1">
          <dgm:alg type="composite">
            <dgm:param type="horzAlign" val="none"/>
            <dgm:param type="vertAlign" val="none"/>
          </dgm:alg>
          <dgm:shape xmlns:r="http://schemas.openxmlformats.org/officeDocument/2006/relationships" r:blip="">
            <dgm:adjLst/>
          </dgm:shape>
          <dgm:presOf/>
          <dgm:choose name="Name24">
            <dgm:if name="Name25" axis="root ch" ptType="all node" st="1 1" cnt="0 0" func="cnt" op="gt" val="1">
              <dgm:choose name="Name26">
                <dgm:if name="Name27" func="var" arg="dir" op="equ" val="norm">
                  <dgm:constrLst>
                    <dgm:constr type="l" for="ch" forName="outerBoxParent"/>
                    <dgm:constr type="t" for="ch" forName="outerBoxParent"/>
                    <dgm:constr type="w" for="ch" forName="outerBoxParent" refType="w"/>
                    <dgm:constr type="h" for="ch" forName="outerBoxParent" refType="h"/>
                    <dgm:constr type="bMarg" for="ch" forName="outerBoxParent" refType="h" fact="2.2"/>
                    <dgm:constr type="l" for="ch" forName="outerBoxChildren" refType="w" fact="0.025"/>
                    <dgm:constr type="t" for="ch" forName="outerBoxChildren" refType="h" fact="0.25"/>
                    <dgm:constr type="w" for="ch" forName="outerBoxChildren" refType="w" fact="0.15"/>
                    <dgm:constr type="h" for="ch" forName="outerBoxChildren" refType="h" fact="0.7"/>
                  </dgm:constrLst>
                </dgm:if>
                <dgm:else name="Name28">
                  <dgm:constrLst>
                    <dgm:constr type="l" for="ch" forName="outerBoxParent"/>
                    <dgm:constr type="t" for="ch" forName="outerBoxParent"/>
                    <dgm:constr type="w" for="ch" forName="outerBoxParent" refType="w"/>
                    <dgm:constr type="h" for="ch" forName="outerBoxParent" refType="h"/>
                    <dgm:constr type="bMarg" for="ch" forName="outerBoxParent" refType="h" fact="2.2"/>
                    <dgm:constr type="l" for="ch" forName="outerBoxChildren" refType="w" fact="0.825"/>
                    <dgm:constr type="t" for="ch" forName="outerBoxChildren" refType="h" fact="0.25"/>
                    <dgm:constr type="w" for="ch" forName="outerBoxChildren" refType="w" fact="0.15"/>
                    <dgm:constr type="h" for="ch" forName="outerBoxChildren" refType="h" fact="0.7"/>
                  </dgm:constrLst>
                </dgm:else>
              </dgm:choose>
            </dgm:if>
            <dgm:else name="Name29">
              <dgm:constrLst>
                <dgm:constr type="l" for="ch" forName="outerBoxParent"/>
                <dgm:constr type="t" for="ch" forName="outerBoxParent"/>
                <dgm:constr type="w" for="ch" forName="outerBoxParent" refType="w"/>
                <dgm:constr type="h" for="ch" forName="outerBoxParent" refType="h"/>
                <dgm:constr type="bMarg" for="ch" forName="outerBoxParent" refType="h" fact="1.75"/>
                <dgm:constr type="l" for="ch" forName="outerBoxChildren" refType="w" fact="0.025"/>
                <dgm:constr type="t" for="ch" forName="outerBoxChildren" refType="h" fact="0.45"/>
                <dgm:constr type="w" for="ch" forName="outerBoxChildren" refType="w" fact="0.95"/>
                <dgm:constr type="h" for="ch" forName="outerBoxChildren" refType="h" fact="0.45"/>
              </dgm:constrLst>
            </dgm:else>
          </dgm:choose>
          <dgm:ruleLst/>
          <dgm:layoutNode name="outerBoxParent" styleLbl="node1">
            <dgm:alg type="tx">
              <dgm:param type="txAnchorVert" val="t"/>
              <dgm:param type="parTxLTRAlign" val="l"/>
              <dgm:param type="parTxRTLAlign" val="r"/>
            </dgm:alg>
            <dgm:shape xmlns:r="http://schemas.openxmlformats.org/officeDocument/2006/relationships" type="roundRect" r:blip="">
              <dgm:adjLst>
                <dgm:adj idx="1" val="0.085"/>
              </dgm:adjLst>
            </dgm:shape>
            <dgm:presOf axis="ch" ptType="node" cnt="1"/>
            <dgm:constrLst>
              <dgm:constr type="tMarg" refType="primFontSz" fact="0.3"/>
              <dgm:constr type="lMarg" refType="primFontSz" fact="0.3"/>
              <dgm:constr type="rMarg" refType="primFontSz" fact="0.3"/>
            </dgm:constrLst>
            <dgm:ruleLst>
              <dgm:rule type="primFontSz" val="5" fact="NaN" max="NaN"/>
            </dgm:ruleLst>
          </dgm:layoutNode>
          <dgm:layoutNode name="outerBoxChildren">
            <dgm:choose name="Name30">
              <dgm:if name="Name31" axis="root ch" ptType="all node" st="1 1" cnt="0 0" func="cnt" op="gt" val="1">
                <dgm:alg type="lin">
                  <dgm:param type="linDir" val="fromT"/>
                  <dgm:param type="vertAlign" val="t"/>
                </dgm:alg>
              </dgm:if>
              <dgm:else name="Name32">
                <dgm:choose name="Name33">
                  <dgm:if name="Name34" func="var" arg="dir" op="equ" val="norm">
                    <dgm:alg type="lin">
                      <dgm:param type="horzAlign" val="l"/>
                    </dgm:alg>
                  </dgm:if>
                  <dgm:else name="Name35">
                    <dgm:alg type="lin">
                      <dgm:param type="linDir" val="fromR"/>
                      <dgm:param type="horzAlign" val="r"/>
                    </dgm:alg>
                  </dgm:else>
                </dgm:choose>
              </dgm:else>
            </dgm:choose>
            <dgm:shape xmlns:r="http://schemas.openxmlformats.org/officeDocument/2006/relationships" r:blip="">
              <dgm:adjLst/>
            </dgm:shape>
            <dgm:presOf/>
            <dgm:constrLst>
              <dgm:constr type="w" for="ch" forName="oChild" refType="w"/>
              <dgm:constr type="h" for="ch" forName="oChild" refType="h"/>
            </dgm:constrLst>
            <dgm:ruleLst/>
            <dgm:forEach name="Name36" axis="ch ch" ptType="node node" st="1 1" cnt="1 0">
              <dgm:layoutNode name="o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37" axis="followSib" ptType="sibTrans" cnt="1">
                <dgm:layoutNode name="outer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layoutNode>
      </dgm:if>
      <dgm:else name="Name38"/>
    </dgm:choose>
    <dgm:choose name="Name39">
      <dgm:if name="Name40" axis="root ch" ptType="all node" st="1 1" cnt="0 0" func="cnt" op="gte" val="2">
        <dgm:layoutNode name="middleBox">
          <dgm:alg type="composite">
            <dgm:param type="horzAlign" val="none"/>
            <dgm:param type="vertAlign" val="none"/>
          </dgm:alg>
          <dgm:shape xmlns:r="http://schemas.openxmlformats.org/officeDocument/2006/relationships" r:blip="">
            <dgm:adjLst/>
          </dgm:shape>
          <dgm:presOf/>
          <dgm:choose name="Name41">
            <dgm:if name="Name42" axis="root ch" ptType="all node" st="1 1" cnt="0 0" func="cnt" op="gt" val="2">
              <dgm:choose name="Name43">
                <dgm:if name="Name44" func="var" arg="dir" op="equ" val="norm">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025"/>
                    <dgm:constr type="t" for="ch" forName="middleBoxChildren" refType="h" fact="0.35"/>
                    <dgm:constr type="w" for="ch" forName="middleBoxChildren" refType="w" fact="0.2"/>
                    <dgm:constr type="h" for="ch" forName="middleBoxChildren" refType="h" fact="0.575"/>
                  </dgm:constrLst>
                </dgm:if>
                <dgm:else name="Name45">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775"/>
                    <dgm:constr type="t" for="ch" forName="middleBoxChildren" refType="h" fact="0.35"/>
                    <dgm:constr type="w" for="ch" forName="middleBoxChildren" refType="w" fact="0.2"/>
                    <dgm:constr type="h" for="ch" forName="middleBoxChildren" refType="h" fact="0.575"/>
                  </dgm:constrLst>
                </dgm:else>
              </dgm:choose>
            </dgm:if>
            <dgm:else name="Name46">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025"/>
                <dgm:constr type="t" for="ch" forName="middleBoxChildren" refType="h" fact="0.45"/>
                <dgm:constr type="w" for="ch" forName="middleBoxChildren" refType="w" fact="0.95"/>
                <dgm:constr type="h" for="ch" forName="middleBoxChildren" refType="h" fact="0.45"/>
              </dgm:constrLst>
            </dgm:else>
          </dgm:choose>
          <dgm:ruleLst/>
          <dgm:layoutNode name="middleBoxParent" styleLbl="node1">
            <dgm:alg type="tx">
              <dgm:param type="txAnchorVert" val="t"/>
              <dgm:param type="parTxLTRAlign" val="l"/>
              <dgm:param type="parTxRTLAlign" val="r"/>
            </dgm:alg>
            <dgm:shape xmlns:r="http://schemas.openxmlformats.org/officeDocument/2006/relationships" type="roundRect" r:blip="">
              <dgm:adjLst>
                <dgm:adj idx="1" val="0.105"/>
              </dgm:adjLst>
            </dgm:shape>
            <dgm:presOf axis="ch" ptType="node" st="2" cnt="1"/>
            <dgm:constrLst>
              <dgm:constr type="tMarg" refType="primFontSz" fact="0.3"/>
              <dgm:constr type="lMarg" refType="primFontSz" fact="0.3"/>
              <dgm:constr type="rMarg" refType="primFontSz" fact="0.3"/>
            </dgm:constrLst>
            <dgm:ruleLst>
              <dgm:rule type="primFontSz" val="5" fact="NaN" max="NaN"/>
            </dgm:ruleLst>
          </dgm:layoutNode>
          <dgm:layoutNode name="middleBoxChildren">
            <dgm:choose name="Name47">
              <dgm:if name="Name48" axis="root ch" ptType="all node" st="1 1" cnt="0 0" func="cnt" op="gt" val="2">
                <dgm:alg type="lin">
                  <dgm:param type="linDir" val="fromT"/>
                  <dgm:param type="vertAlign" val="t"/>
                </dgm:alg>
              </dgm:if>
              <dgm:else name="Name49">
                <dgm:choose name="Name50">
                  <dgm:if name="Name51" func="var" arg="dir" op="equ" val="norm">
                    <dgm:alg type="lin">
                      <dgm:param type="horzAlign" val="l"/>
                    </dgm:alg>
                  </dgm:if>
                  <dgm:else name="Name52">
                    <dgm:alg type="lin">
                      <dgm:param type="linDir" val="fromR"/>
                      <dgm:param type="horzAlign" val="r"/>
                    </dgm:alg>
                  </dgm:else>
                </dgm:choose>
              </dgm:else>
            </dgm:choose>
            <dgm:shape xmlns:r="http://schemas.openxmlformats.org/officeDocument/2006/relationships" r:blip="">
              <dgm:adjLst/>
            </dgm:shape>
            <dgm:presOf/>
            <dgm:constrLst>
              <dgm:constr type="w" for="ch" forName="mChild" refType="w"/>
              <dgm:constr type="h" for="ch" forName="mChild" refType="h"/>
            </dgm:constrLst>
            <dgm:ruleLst/>
            <dgm:forEach name="Name53" axis="ch ch" ptType="node node" st="2 1" cnt="1 0">
              <dgm:layoutNode name="m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54" axis="followSib" ptType="sibTrans" cnt="1">
                <dgm:layoutNode name="middle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layoutNode>
      </dgm:if>
      <dgm:else name="Name55"/>
    </dgm:choose>
    <dgm:choose name="Name56">
      <dgm:if name="Name57" axis="root ch" ptType="all node" st="1 1" cnt="0 0" func="cnt" op="gte" val="3">
        <dgm:layoutNode name="centerBox">
          <dgm:alg type="composite">
            <dgm:param type="horzAlign" val="none"/>
            <dgm:param type="vertAlign" val="none"/>
          </dgm:alg>
          <dgm:shape xmlns:r="http://schemas.openxmlformats.org/officeDocument/2006/relationships" r:blip="">
            <dgm:adjLst/>
          </dgm:shape>
          <dgm:presOf/>
          <dgm:choose name="Name58">
            <dgm:if name="Name59" axis="ch ch" ptType="node node" st="3 1" cnt="1 0" func="cnt" op="gt" val="0">
              <dgm:constrLst>
                <dgm:constr type="l" for="ch" forName="centerBoxParent"/>
                <dgm:constr type="t" for="ch" forName="centerBoxParent"/>
                <dgm:constr type="w" for="ch" forName="centerBoxParent" refType="w"/>
                <dgm:constr type="h" for="ch" forName="centerBoxParent" refType="h"/>
                <dgm:constr type="bMarg" for="ch" forName="centerBoxParent" refType="h" fact="1.6"/>
                <dgm:constr type="l" for="ch" forName="centerBoxChildren" refType="w" fact="0.025"/>
                <dgm:constr type="t" for="ch" forName="centerBoxChildren" refType="h" fact="0.45"/>
                <dgm:constr type="w" for="ch" forName="centerBoxChildren" refType="w" fact="0.95"/>
                <dgm:constr type="h" for="ch" forName="centerBoxChildren" refType="h" fact="0.45"/>
              </dgm:constrLst>
            </dgm:if>
            <dgm:else name="Name60">
              <dgm:constrLst>
                <dgm:constr type="l" for="ch" forName="centerBoxParent"/>
                <dgm:constr type="t" for="ch" forName="centerBoxParent"/>
                <dgm:constr type="w" for="ch" forName="centerBoxParent" refType="w"/>
                <dgm:constr type="h" for="ch" forName="centerBoxParent" refType="h"/>
              </dgm:constrLst>
            </dgm:else>
          </dgm:choose>
          <dgm:ruleLst/>
          <dgm:layoutNode name="centerBoxParent" styleLbl="node1">
            <dgm:alg type="tx">
              <dgm:param type="txAnchorVert" val="t"/>
              <dgm:param type="parTxLTRAlign" val="l"/>
              <dgm:param type="parTxRTLAlign" val="r"/>
            </dgm:alg>
            <dgm:shape xmlns:r="http://schemas.openxmlformats.org/officeDocument/2006/relationships" type="roundRect" r:blip="">
              <dgm:adjLst>
                <dgm:adj idx="1" val="0.105"/>
              </dgm:adjLst>
            </dgm:shape>
            <dgm:presOf axis="ch" ptType="node" st="3" cnt="1"/>
            <dgm:constrLst>
              <dgm:constr type="tMarg" refType="primFontSz" fact="0.3"/>
              <dgm:constr type="lMarg" refType="primFontSz" fact="0.3"/>
              <dgm:constr type="rMarg" refType="primFontSz" fact="0.3"/>
            </dgm:constrLst>
            <dgm:ruleLst>
              <dgm:rule type="primFontSz" val="5" fact="NaN" max="NaN"/>
            </dgm:ruleLst>
          </dgm:layoutNode>
          <dgm:choose name="Name61">
            <dgm:if name="Name62" axis="ch ch" ptType="node node" st="3 1" cnt="1 0" func="cnt" op="gt" val="0">
              <dgm:layoutNode name="centerBoxChildren">
                <dgm:choose name="Name63">
                  <dgm:if name="Name64" func="var" arg="dir" op="equ" val="norm">
                    <dgm:alg type="lin">
                      <dgm:param type="horzAlign" val="l"/>
                    </dgm:alg>
                  </dgm:if>
                  <dgm:else name="Name65">
                    <dgm:alg type="lin">
                      <dgm:param type="linDir" val="fromR"/>
                      <dgm:param type="horzAlign" val="r"/>
                    </dgm:alg>
                  </dgm:else>
                </dgm:choose>
                <dgm:shape xmlns:r="http://schemas.openxmlformats.org/officeDocument/2006/relationships" r:blip="">
                  <dgm:adjLst/>
                </dgm:shape>
                <dgm:presOf/>
                <dgm:constrLst>
                  <dgm:constr type="w" for="ch" forName="cChild" refType="w"/>
                  <dgm:constr type="h" for="ch" forName="cChild" refType="h"/>
                </dgm:constrLst>
                <dgm:ruleLst/>
                <dgm:forEach name="Name66" axis="ch ch" ptType="node node" st="3 1" cnt="1 0">
                  <dgm:layoutNode name="c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67" axis="followSib" ptType="sibTrans" cnt="1">
                    <dgm:layoutNode name="center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if>
            <dgm:else name="Name68"/>
          </dgm:choose>
        </dgm:layoutNode>
      </dgm:if>
      <dgm:else name="Name69"/>
    </dgm:choose>
  </dgm:layoutNode>
</dgm:layoutDef>
</file>

<file path=ppt/diagrams/layout11.xml><?xml version="1.0" encoding="utf-8"?>
<dgm:layoutDef xmlns:dgm="http://schemas.openxmlformats.org/drawingml/2006/diagram" xmlns:a="http://schemas.openxmlformats.org/drawingml/2006/main" uniqueId="urn:microsoft.com/office/officeart/2008/layout/BendingPictureCaption">
  <dgm:title val=""/>
  <dgm:desc val=""/>
  <dgm:catLst>
    <dgm:cat type="picture" pri="6000"/>
    <dgm:cat type="pictureconvert" pri="6000"/>
  </dgm:catLst>
  <dgm:sampData>
    <dgm:dataModel>
      <dgm:ptLst>
        <dgm:pt modelId="0" type="doc"/>
        <dgm:pt modelId="1">
          <dgm:prSet phldr="1"/>
        </dgm:pt>
        <dgm:pt modelId="2">
          <dgm:prSet phldr="1"/>
        </dgm:pt>
      </dgm:ptLst>
      <dgm:cxnLst>
        <dgm:cxn modelId="7" srcId="0" destId="1" srcOrd="0" destOrd="0"/>
        <dgm:cxn modelId="8" srcId="0" destId="2" srcOrd="1"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diagram">
    <dgm:varLst>
      <dgm:dir/>
    </dgm:varLst>
    <dgm:choose name="Name0">
      <dgm:if name="Name1" func="var" arg="dir" op="equ" val="norm">
        <dgm:alg type="snake">
          <dgm:param type="off" val="ctr"/>
        </dgm:alg>
      </dgm:if>
      <dgm:else name="Name2">
        <dgm:alg type="snake">
          <dgm:param type="grDir" val="tR"/>
          <dgm:param type="off" val="c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31"/>
        </dgm:alg>
        <dgm:shape xmlns:r="http://schemas.openxmlformats.org/officeDocument/2006/relationships" r:blip="">
          <dgm:adjLst/>
        </dgm:shape>
        <dgm:choose name="Name3">
          <dgm:if name="Name4" func="var" arg="dir" op="equ" val="norm">
            <dgm:constrLst>
              <dgm:constr type="l" for="ch" forName="Image" refType="w" fact="0"/>
              <dgm:constr type="t" for="ch" forName="Image" refType="h" fact="0"/>
              <dgm:constr type="w" for="ch" forName="Image" refType="w" fact="0.94"/>
              <dgm:constr type="h" for="ch" forName="Image" refType="h" fact="0.91"/>
              <dgm:constr type="l" for="ch" forName="Parent" refType="w" fact="0.19"/>
              <dgm:constr type="t" for="ch" forName="Parent" refType="h" fact="0.745"/>
              <dgm:constr type="w" for="ch" forName="Parent" refType="w" fact="0.81"/>
              <dgm:constr type="h" for="ch" forName="Parent" refType="h" fact="0.255"/>
            </dgm:constrLst>
          </dgm:if>
          <dgm:else name="Name5">
            <dgm:constrLst>
              <dgm:constr type="l" for="ch" forName="Image" refType="w" fact="0.06"/>
              <dgm:constr type="t" for="ch" forName="Image" refType="h" fact="0"/>
              <dgm:constr type="w" for="ch" forName="Image" refType="w" fact="0.94"/>
              <dgm:constr type="h" for="ch" forName="Image" refType="h" fact="0.91"/>
              <dgm:constr type="l" for="ch" forName="Parent" refType="w" fact="0"/>
              <dgm:constr type="t" for="ch" forName="Parent" refType="h" fact="0.745"/>
              <dgm:constr type="w" for="ch" forName="Parent" refType="w" fact="0.81"/>
              <dgm:constr type="h" for="ch" forName="Parent" refType="h" fact="0.255"/>
            </dgm:constrLst>
          </dgm:else>
        </dgm:choose>
        <dgm:layoutNode name="Image" styleLbl="bgShp">
          <dgm:alg type="sp"/>
          <dgm:shape xmlns:r="http://schemas.openxmlformats.org/officeDocument/2006/relationships" type="rect" r:blip="" blipPhldr="1">
            <dgm:adjLst/>
          </dgm:shape>
          <dgm:presOf/>
        </dgm:layoutNode>
        <dgm:layoutNode name="Parent" styleLbl="node0">
          <dgm:varLst>
            <dgm:bulletEnabled val="1"/>
          </dgm:varLst>
          <dgm:alg type="tx">
            <dgm:param type="txAnchorVertCh" val="mid"/>
            <dgm:param type="shpTxRTLAlignCh" val="r"/>
            <dgm:param type="lnSpAfParP" val="5"/>
          </dgm:alg>
          <dgm:shape xmlns:r="http://schemas.openxmlformats.org/officeDocument/2006/relationships" type="rect" r:blip="">
            <dgm:adjLst/>
          </dgm:shape>
          <dgm:presOf axis="desOr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bList2">
  <dgm:title val=""/>
  <dgm:desc val=""/>
  <dgm:catLst>
    <dgm:cat type="list" pri="7000"/>
    <dgm:cat type="convert" pri="16000"/>
    <dgm:cat type="picture" pri="28000"/>
    <dgm:cat type="pictureconvert" pri="28000"/>
  </dgm:catLst>
  <dgm:sampData useDef="1">
    <dgm:dataModel>
      <dgm:pt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dir/>
      <dgm:animLvl val="lvl"/>
      <dgm:resizeHandles val="exact"/>
    </dgm:varLst>
    <dgm:choose name="Name0">
      <dgm:if name="Name1" axis="self"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08"/>
      <dgm:constr type="sp" refType="w" refFor="ch" refForName="compNode" op="equ" fact="0.16"/>
      <dgm:constr type="primFontSz" for="des" forName="parentText" op="equ" val="65"/>
      <dgm:constr type="primFontSz" for="des" forName="childRect" op="equ" val="65"/>
    </dgm:constrLst>
    <dgm:ruleLst/>
    <dgm:forEach name="nodesForEach" axis="ch" ptType="node">
      <dgm:layoutNode name="compNode">
        <dgm:alg type="composite">
          <dgm:param type="ar" val="0.943"/>
        </dgm:alg>
        <dgm:shape xmlns:r="http://schemas.openxmlformats.org/officeDocument/2006/relationships" r:blip="">
          <dgm:adjLst/>
        </dgm:shape>
        <dgm:presOf/>
        <dgm:choose name="Name3">
          <dgm:if name="Name4" axis="self" func="var" arg="dir" op="equ" val="norm">
            <dgm:constrLst>
              <dgm:constr type="w" val="1"/>
              <dgm:constr type="h" refType="w" fact="1.06"/>
              <dgm:constr type="h" for="ch" forName="childRect" refType="h" fact="0.65"/>
              <dgm:constr type="w" for="ch" forName="childRect" refType="w" fact="0.923"/>
              <dgm:constr type="l" for="ch" forName="childRect"/>
              <dgm:constr type="t" for="ch" forName="childRect"/>
              <dgm:constr type="w" for="ch" forName="parentText" refType="w" fact="0.65"/>
              <dgm:constr type="h" for="ch" forName="parentText" refType="h" refFor="ch" refForName="childRect" fact="0.43"/>
              <dgm:constr type="l" for="ch" forName="parentText"/>
              <dgm:constr type="t" for="ch" forName="parentText" refType="h" refFor="ch" refForName="childRect"/>
              <dgm:constr type="w" for="ch" forName="parentRect" refType="w" fact="0.923"/>
              <dgm:constr type="h" for="ch" forName="parentRect" refType="h" refFor="ch" refForName="parentText"/>
              <dgm:constr type="l" for="ch" forName="parentRect"/>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r" for="ch" forName="adorn" refType="w"/>
            </dgm:constrLst>
          </dgm:if>
          <dgm:else name="Name5">
            <dgm:constrLst>
              <dgm:constr type="w" val="1"/>
              <dgm:constr type="h" refType="w" fact="1.06"/>
              <dgm:constr type="h" for="ch" forName="childRect" refType="h" fact="0.65"/>
              <dgm:constr type="w" for="ch" forName="childRect" refType="w" fact="0.923"/>
              <dgm:constr type="r" for="ch" forName="childRect" refType="w"/>
              <dgm:constr type="t" for="ch" forName="childRect"/>
              <dgm:constr type="w" for="ch" forName="parentText" refType="w" fact="0.65"/>
              <dgm:constr type="h" for="ch" forName="parentText" refType="h" refFor="ch" refForName="childRect" fact="0.43"/>
              <dgm:constr type="r" for="ch" forName="parentText" refType="w"/>
              <dgm:constr type="t" for="ch" forName="parentText" refType="h" refFor="ch" refForName="childRect"/>
              <dgm:constr type="w" for="ch" forName="parentRect" refType="w" fact="0.923"/>
              <dgm:constr type="h" for="ch" forName="parentRect" refType="h" refFor="ch" refForName="parentText"/>
              <dgm:constr type="r" for="ch" forName="parentRect" refType="w"/>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l" for="ch" forName="adorn"/>
            </dgm:constrLst>
          </dgm:else>
        </dgm:choose>
        <dgm:ruleLst/>
        <dgm:layoutNode name="childRect" styleLbl="bgAcc1">
          <dgm:varLst>
            <dgm:bulletEnabled val="1"/>
          </dgm:varLst>
          <dgm:alg type="tx">
            <dgm:param type="stBulletLvl" val="1"/>
          </dgm:alg>
          <dgm:shape xmlns:r="http://schemas.openxmlformats.org/officeDocument/2006/relationships" type="round2SameRect" r:blip="">
            <dgm:adjLst>
              <dgm:adj idx="1" val="0.08"/>
            </dgm:adjLst>
          </dgm:shape>
          <dgm:presOf axis="des" ptType="node"/>
          <dgm:constrLst>
            <dgm:constr type="secFontSz" refType="primFontSz"/>
            <dgm:constr type="tMarg" refType="primFontSz" fact="0.3"/>
            <dgm:constr type="bMarg" refType="primFontSz" fact="0.1"/>
            <dgm:constr type="lMarg" refType="primFontSz" fact="0.1"/>
            <dgm:constr type="rMarg" refType="primFontSz" fact="0.1"/>
          </dgm:constrLst>
          <dgm:ruleLst>
            <dgm:rule type="primFontSz" val="5" fact="NaN" max="NaN"/>
          </dgm:ruleLst>
        </dgm:layoutNode>
        <dgm:layoutNode name="parentText">
          <dgm:varLst>
            <dgm:chMax val="0"/>
            <dgm:bulletEnabled val="1"/>
          </dgm:varLst>
          <dgm:choose name="Name6">
            <dgm:if name="Name7" func="var" arg="dir" op="equ" val="norm">
              <dgm:alg type="tx">
                <dgm:param type="parTxLTRAlign" val="l"/>
                <dgm:param type="parTxRTLAlign" val="l"/>
              </dgm:alg>
            </dgm:if>
            <dgm:else name="Name8">
              <dgm:alg type="tx">
                <dgm:param type="parTxLTRAlign" val="r"/>
                <dgm:param type="parTxRTLAlign" val="r"/>
              </dgm:alg>
            </dgm:else>
          </dgm:choose>
          <dgm:shape xmlns:r="http://schemas.openxmlformats.org/officeDocument/2006/relationships" type="rect" r:blip="" zOrderOff="1" hideGeom="1">
            <dgm:adjLst/>
          </dgm:shape>
          <dgm:presOf axis="self" ptType="node"/>
          <dgm:constrLst>
            <dgm:constr type="tMarg"/>
            <dgm:constr type="bMarg"/>
            <dgm:constr type="lMarg" refType="primFontSz" fact="0.3"/>
            <dgm:constr type="rMarg" refType="primFontSz" fact="0.1"/>
          </dgm:constrLst>
          <dgm:ruleLst>
            <dgm:rule type="primFontSz" val="5" fact="NaN" max="NaN"/>
          </dgm:ruleLst>
        </dgm:layoutNode>
        <dgm:layoutNode name="parentRect" styleLbl="alignNode1">
          <dgm:alg type="sp"/>
          <dgm:shape xmlns:r="http://schemas.openxmlformats.org/officeDocument/2006/relationships" type="rect" r:blip="">
            <dgm:adjLst/>
          </dgm:shape>
          <dgm:presOf axis="self" ptType="node"/>
          <dgm:constrLst/>
          <dgm:ruleLst/>
        </dgm:layoutNode>
        <dgm:layoutNode name="adorn" styleLbl="fgAccFollowNod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constr type="w" val="1"/>
            <dgm:constr type="h" refType="w"/>
          </dgm:constrLst>
          <dgm:ruleLst/>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arrow6">
  <dgm:title val=""/>
  <dgm:desc val=""/>
  <dgm:catLst>
    <dgm:cat type="relationship" pri="4000"/>
    <dgm:cat type="process" pri="29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Lst>
      <dgm:cxnLst>
        <dgm:cxn modelId="3" srcId="0" destId="1" srcOrd="0" destOrd="0"/>
        <dgm:cxn modelId="4" srcId="0" destId="2" srcOrd="1" destOrd="0"/>
      </dgm:cxnLst>
      <dgm:bg/>
      <dgm:whole/>
    </dgm:dataModel>
  </dgm:clrData>
  <dgm:layoutNode name="compositeShape">
    <dgm:varLst>
      <dgm:chMax val="2"/>
      <dgm:dir/>
      <dgm:resizeHandles val="exact"/>
    </dgm:varLst>
    <dgm:alg type="composite">
      <dgm:param type="horzAlign" val="ctr"/>
      <dgm:param type="vertAlign" val="mid"/>
      <dgm:param type="ar" val="2.5"/>
    </dgm:alg>
    <dgm:shape xmlns:r="http://schemas.openxmlformats.org/officeDocument/2006/relationships" r:blip="">
      <dgm:adjLst/>
    </dgm:shape>
    <dgm:presOf/>
    <dgm:constrLst>
      <dgm:constr type="primFontSz" for="des" ptType="node" op="equ"/>
      <dgm:constr type="w" for="ch" forName="ribbon" refType="h" refFor="ch" refForName="ribbon" fact="2.5"/>
      <dgm:constr type="h" for="ch" forName="leftArrowText" refType="h" fact="0.49"/>
      <dgm:constr type="ctrY" for="ch" forName="leftArrowText" refType="ctrY" refFor="ch" refForName="ribbon"/>
      <dgm:constr type="ctrYOff" for="ch" forName="leftArrowText" refType="h" refFor="ch" refForName="ribbon" fact="-0.08"/>
      <dgm:constr type="l" for="ch" forName="leftArrowText" refType="w" refFor="ch" refForName="ribbon" fact="0.12"/>
      <dgm:constr type="r" for="ch" forName="leftArrowText" refType="w" refFor="ch" refForName="ribbon" fact="0.45"/>
      <dgm:constr type="h" for="ch" forName="rightArrowText" refType="h" fact="0.49"/>
      <dgm:constr type="ctrY" for="ch" forName="rightArrowText" refType="ctrY" refFor="ch" refForName="ribbon"/>
      <dgm:constr type="ctrYOff" for="ch" forName="rightArrowText" refType="h" refFor="ch" refForName="ribbon" fact="0.08"/>
      <dgm:constr type="l" for="ch" forName="rightArrowText" refType="w" refFor="ch" refForName="ribbon" fact="0.5"/>
      <dgm:constr type="r" for="ch" forName="rightArrowText" refType="w" refFor="ch" refForName="ribbon" fact="0.89"/>
    </dgm:constrLst>
    <dgm:ruleLst/>
    <dgm:choose name="Name0">
      <dgm:if name="Name1" axis="ch" ptType="node" func="cnt" op="gte" val="1">
        <dgm:layoutNode name="ribbon" styleLbl="node1">
          <dgm:alg type="sp"/>
          <dgm:shape xmlns:r="http://schemas.openxmlformats.org/officeDocument/2006/relationships" type="leftRightRibbon" r:blip="">
            <dgm:adjLst/>
          </dgm:shape>
          <dgm:presOf/>
          <dgm:constrLst/>
          <dgm:ruleLst/>
        </dgm:layoutNode>
        <dgm:layoutNode name="leftArrowText" styleLbl="node1">
          <dgm:varLst>
            <dgm:chMax val="0"/>
            <dgm:bulletEnabled val="1"/>
          </dgm:varLst>
          <dgm:alg type="tx">
            <dgm:param type="txAnchorVertCh" val="mid"/>
          </dgm:alg>
          <dgm:shape xmlns:r="http://schemas.openxmlformats.org/officeDocument/2006/relationships" type="rect" r:blip="" hideGeom="1">
            <dgm:adjLst/>
          </dgm:shape>
          <dgm:choose name="Name2">
            <dgm:if name="Name3" func="var" arg="dir" op="equ" val="norm">
              <dgm:presOf axis="ch desOrSelf" ptType="node node" st="1 1" cnt="1 0"/>
            </dgm:if>
            <dgm:else name="Name4">
              <dgm:presOf axis="ch desOrSelf" ptType="node node" st="2 1" cnt="1 0"/>
            </dgm:else>
          </dgm:choose>
          <dgm:constrLst>
            <dgm:constr type="primFontSz" val="65"/>
            <dgm:constr type="tMarg" refType="primFontSz" fact="0.28"/>
            <dgm:constr type="lMarg"/>
            <dgm:constr type="bMarg" refType="primFontSz" fact="0.3"/>
            <dgm:constr type="rMarg"/>
          </dgm:constrLst>
          <dgm:ruleLst>
            <dgm:rule type="primFontSz" val="5" fact="NaN" max="NaN"/>
          </dgm:ruleLst>
        </dgm:layoutNode>
        <dgm:layoutNode name="rightArrowText" styleLbl="node1">
          <dgm:varLst>
            <dgm:chMax val="0"/>
            <dgm:bulletEnabled val="1"/>
          </dgm:varLst>
          <dgm:alg type="tx">
            <dgm:param type="txAnchorVertCh" val="mid"/>
          </dgm:alg>
          <dgm:shape xmlns:r="http://schemas.openxmlformats.org/officeDocument/2006/relationships" type="rect" r:blip="" hideGeom="1">
            <dgm:adjLst/>
          </dgm:shape>
          <dgm:choose name="Name5">
            <dgm:if name="Name6" func="var" arg="dir" op="equ" val="norm">
              <dgm:presOf axis="ch desOrSelf" ptType="node node" st="2 1" cnt="1 0"/>
            </dgm:if>
            <dgm:else name="Name7">
              <dgm:presOf axis="ch desOrSelf" ptType="node node" st="1 1" cnt="1 0"/>
            </dgm:else>
          </dgm:choose>
          <dgm:constrLst>
            <dgm:constr type="primFontSz" val="65"/>
            <dgm:constr type="tMarg" refType="primFontSz" fact="0.28"/>
            <dgm:constr type="lMarg"/>
            <dgm:constr type="bMarg" refType="primFontSz" fact="0.3"/>
            <dgm:constr type="rMarg"/>
          </dgm:constrLst>
          <dgm:ruleLst>
            <dgm:rule type="primFontSz" val="5" fact="NaN" max="NaN"/>
          </dgm:ruleLst>
        </dgm:layoutNode>
      </dgm:if>
      <dgm:else name="Name8"/>
    </dgm:choose>
  </dgm:layoutNode>
</dgm:layoutDef>
</file>

<file path=ppt/diagrams/layout14.xml><?xml version="1.0" encoding="utf-8"?>
<dgm:layoutDef xmlns:dgm="http://schemas.openxmlformats.org/drawingml/2006/diagram" xmlns:a="http://schemas.openxmlformats.org/drawingml/2006/main" uniqueId="urn:microsoft.com/office/officeart/2005/8/layout/arrow2">
  <dgm:title val=""/>
  <dgm:desc val=""/>
  <dgm:catLst>
    <dgm:cat type="process" pri="2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arrowDiagram">
    <dgm:varLst>
      <dgm:chMax val="5"/>
      <dgm:dir/>
      <dgm:resizeHandles val="exact"/>
    </dgm:varLst>
    <dgm:alg type="composite">
      <dgm:param type="ar" val="1.6"/>
    </dgm:alg>
    <dgm:shape xmlns:r="http://schemas.openxmlformats.org/officeDocument/2006/relationships" r:blip="">
      <dgm:adjLst/>
    </dgm:shape>
    <dgm:presOf/>
    <dgm:constrLst>
      <dgm:constr type="l" for="ch" forName="arrow"/>
      <dgm:constr type="t" for="ch" forName="arrow"/>
      <dgm:constr type="w" for="ch" forName="arrow" refType="w"/>
      <dgm:constr type="h" for="ch" forName="arrow" refType="h"/>
      <dgm:constr type="ctrX" for="ch" forName="arrowDiagram1" refType="w" fact="0.5"/>
      <dgm:constr type="ctrY" for="ch" forName="arrowDiagram1" refType="h" fact="0.5"/>
      <dgm:constr type="w" for="ch" forName="arrowDiagram1" refType="w"/>
      <dgm:constr type="h" for="ch" forName="arrowDiagram1" refType="h"/>
      <dgm:constr type="ctrX" for="ch" forName="arrowDiagram2" refType="w" fact="0.5"/>
      <dgm:constr type="ctrY" for="ch" forName="arrowDiagram2" refType="h" fact="0.5"/>
      <dgm:constr type="w" for="ch" forName="arrowDiagram2" refType="w"/>
      <dgm:constr type="h" for="ch" forName="arrowDiagram2" refType="h"/>
      <dgm:constr type="ctrX" for="ch" forName="arrowDiagram3" refType="w" fact="0.5"/>
      <dgm:constr type="ctrY" for="ch" forName="arrowDiagram3" refType="h" fact="0.5"/>
      <dgm:constr type="w" for="ch" forName="arrowDiagram3" refType="w"/>
      <dgm:constr type="h" for="ch" forName="arrowDiagram3" refType="h"/>
      <dgm:constr type="ctrX" for="ch" forName="arrowDiagram4" refType="w" fact="0.5"/>
      <dgm:constr type="ctrY" for="ch" forName="arrowDiagram4" refType="h" fact="0.5"/>
      <dgm:constr type="w" for="ch" forName="arrowDiagram4" refType="w"/>
      <dgm:constr type="h" for="ch" forName="arrowDiagram4" refType="h"/>
      <dgm:constr type="ctrX" for="ch" forName="arrowDiagram5" refType="w" fact="0.5"/>
      <dgm:constr type="ctrY" for="ch" forName="arrowDiagram5" refType="h" fact="0.5"/>
      <dgm:constr type="w" for="ch" forName="arrowDiagram5" refType="w"/>
      <dgm:constr type="h" for="ch" forName="arrowDiagram5" refType="h"/>
    </dgm:constrLst>
    <dgm:ruleLst/>
    <dgm:choose name="Name0">
      <dgm:if name="Name1" axis="ch" ptType="node" func="cnt" op="gte" val="1">
        <dgm:layoutNode name="arrow" styleLbl="bgShp">
          <dgm:alg type="sp"/>
          <dgm:shape xmlns:r="http://schemas.openxmlformats.org/officeDocument/2006/relationships" type="swooshArrow" r:blip="">
            <dgm:adjLst>
              <dgm:adj idx="2" val="0.25"/>
            </dgm:adjLst>
          </dgm:shape>
          <dgm:presOf/>
          <dgm:constrLst/>
          <dgm:ruleLst/>
        </dgm:layoutNode>
        <dgm:choose name="Name2">
          <dgm:if name="Name3" axis="ch" ptType="node" func="cnt" op="lt" val="1"/>
          <dgm:if name="Name4" axis="ch" ptType="node" func="cnt" op="equ" val="1">
            <dgm:layoutNode name="arrowDiagram1">
              <dgm:varLst>
                <dgm:bulletEnabled val="1"/>
              </dgm:varLst>
              <dgm:alg type="composite">
                <dgm:param type="vertAlign" val="none"/>
                <dgm:param type="horzAlign" val="none"/>
              </dgm:alg>
              <dgm:shape xmlns:r="http://schemas.openxmlformats.org/officeDocument/2006/relationships" r:blip="">
                <dgm:adjLst/>
              </dgm:shape>
              <dgm:presOf/>
              <dgm:constrLst>
                <dgm:constr type="ctrX" for="ch" forName="bullet1" refType="w" fact="0.8"/>
                <dgm:constr type="ctrY" for="ch" forName="bullet1" refType="h" fact="0.262"/>
                <dgm:constr type="w" for="ch" forName="bullet1" refType="w" fact="0.074"/>
                <dgm:constr type="h" for="ch" forName="bullet1" refType="w" refFor="ch" refForName="bullet1"/>
                <dgm:constr type="r" for="ch" forName="textBox1" refType="ctrX" refFor="ch" refForName="bullet1"/>
                <dgm:constr type="t" for="ch" forName="textBox1" refType="ctrY" refFor="ch" refForName="bullet1"/>
                <dgm:constr type="w" for="ch" forName="textBox1" refType="w" fact="0.4"/>
                <dgm:constr type="h" for="ch" forName="textBox1" refType="h" fact="0.738"/>
                <dgm:constr type="userA" refType="h" refFor="ch" refForName="bullet1" fact="0.53"/>
                <dgm:constr type="rMarg" for="ch" forName="textBox1" refType="userA" fact="2.834"/>
                <dgm:constr type="primFontSz" for="ch" ptType="node" op="equ" val="65"/>
              </dgm:constrLst>
              <dgm:ruleLst/>
              <dgm:forEach name="Name5" axis="ch" ptType="node" cnt="1">
                <dgm:layoutNode name="bullet1" styleLbl="node1">
                  <dgm:alg type="sp"/>
                  <dgm:shape xmlns:r="http://schemas.openxmlformats.org/officeDocument/2006/relationships" type="ellipse" r:blip="">
                    <dgm:adjLst/>
                  </dgm:shape>
                  <dgm:presOf/>
                  <dgm:constrLst/>
                  <dgm:ruleLst/>
                </dgm:layoutNode>
                <dgm:layoutNode name="textBox1" styleLbl="revTx">
                  <dgm:varLst>
                    <dgm:bulletEnabled val="1"/>
                  </dgm:varLst>
                  <dgm:alg type="tx">
                    <dgm:param type="txAnchorVert" val="t"/>
                    <dgm:param type="parTxLTRAlign" val="r"/>
                    <dgm:param type="parTxRTLAlign" val="r"/>
                  </dgm:alg>
                  <dgm:shape xmlns:r="http://schemas.openxmlformats.org/officeDocument/2006/relationships" type="round2DiagRect" r:blip="">
                    <dgm:adjLst/>
                  </dgm:shape>
                  <dgm:presOf axis="desOrSelf" ptType="node"/>
                  <dgm:constrLst>
                    <dgm:constr type="lMarg"/>
                    <dgm:constr type="tMarg"/>
                    <dgm:constr type="bMarg"/>
                  </dgm:constrLst>
                  <dgm:ruleLst>
                    <dgm:rule type="primFontSz" val="5" fact="NaN" max="NaN"/>
                  </dgm:ruleLst>
                </dgm:layoutNode>
              </dgm:forEach>
            </dgm:layoutNode>
          </dgm:if>
          <dgm:if name="Name6" axis="ch" ptType="node" func="cnt" op="equ" val="2">
            <dgm:layoutNode name="arrowDiagram2">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ctrX" for="ch" forName="bullet2a" refType="w" fact="0.25"/>
                    <dgm:constr type="ctrY" for="ch" forName="bullet2a" refType="h" fact="0.573"/>
                    <dgm:constr type="w" for="ch" forName="bullet2a" refType="w" fact="0.035"/>
                    <dgm:constr type="h" for="ch" forName="bullet2a" refType="w" refFor="ch" refForName="bullet2a"/>
                    <dgm:constr type="l" for="ch" forName="textBox2a" refType="ctrX" refFor="ch" refForName="bullet2a"/>
                    <dgm:constr type="t" for="ch" forName="textBox2a" refType="ctrY" refFor="ch" refForName="bullet2a"/>
                    <dgm:constr type="w" for="ch" forName="textBox2a" refType="w" fact="0.325"/>
                    <dgm:constr type="h" for="ch" forName="textBox2a" refType="h" fact="0.427"/>
                    <dgm:constr type="userA" refType="h" refFor="ch" refForName="bullet2a" fact="0.53"/>
                    <dgm:constr type="l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l" for="ch" forName="textBox2b" refType="ctrX" refFor="ch" refForName="bullet2b"/>
                    <dgm:constr type="t" for="ch" forName="textBox2b" refType="ctrY" refFor="ch" refForName="bullet2b"/>
                    <dgm:constr type="w" for="ch" forName="textBox2b" refType="w" fact="0.325"/>
                    <dgm:constr type="h" for="ch" forName="textBox2b" refType="h" fact="0.662"/>
                    <dgm:constr type="userB" refType="h" refFor="ch" refForName="bullet2b" fact="0.53"/>
                    <dgm:constr type="lMarg" for="ch" forName="textBox2b" refType="userB" fact="2.834"/>
                    <dgm:constr type="primFontSz" for="ch" ptType="node" op="equ" val="65"/>
                  </dgm:constrLst>
                </dgm:if>
                <dgm:else name="Name9">
                  <dgm:constrLst>
                    <dgm:constr type="ctrX" for="ch" forName="bullet2a" refType="w" fact="0.25"/>
                    <dgm:constr type="ctrY" for="ch" forName="bullet2a" refType="h" fact="0.573"/>
                    <dgm:constr type="w" for="ch" forName="bullet2a" refType="w" fact="0.035"/>
                    <dgm:constr type="h" for="ch" forName="bullet2a" refType="w" refFor="ch" refForName="bullet2a"/>
                    <dgm:constr type="r" for="ch" forName="textBox2a" refType="ctrX" refFor="ch" refForName="bullet2a"/>
                    <dgm:constr type="b" for="ch" forName="textBox2a" refType="ctrY" refFor="ch" refForName="bullet2a"/>
                    <dgm:constr type="w" for="ch" forName="textBox2a" refType="w" fact="0.25"/>
                    <dgm:constr type="h" for="ch" forName="textBox2a" refType="h" fact="0.573"/>
                    <dgm:constr type="userA" refType="h" refFor="ch" refForName="bullet2a" fact="0.53"/>
                    <dgm:constr type="r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r" for="ch" forName="textBox2b" refType="ctrX" refFor="ch" refForName="bullet2b"/>
                    <dgm:constr type="b" for="ch" forName="textBox2b" refType="ctrY" refFor="ch" refForName="bullet2b"/>
                    <dgm:constr type="w" for="ch" forName="textBox2b" refType="w" fact="0.28"/>
                    <dgm:constr type="h" for="ch" forName="textBox2b" refType="h" fact="0.338"/>
                    <dgm:constr type="userB" refType="h" refFor="ch" refForName="bullet2b" fact="0.53"/>
                    <dgm:constr type="rMarg" for="ch" forName="textBox2b" refType="userB" fact="2.834"/>
                    <dgm:constr type="primFontSz" for="ch" ptType="node" op="equ" val="65"/>
                  </dgm:constrLst>
                </dgm:else>
              </dgm:choose>
              <dgm:ruleLst/>
              <dgm:forEach name="Name10" axis="ch" ptType="node" cnt="1">
                <dgm:layoutNode name="bullet2a" styleLbl="node1">
                  <dgm:alg type="sp"/>
                  <dgm:shape xmlns:r="http://schemas.openxmlformats.org/officeDocument/2006/relationships" type="ellipse" r:blip="">
                    <dgm:adjLst/>
                  </dgm:shape>
                  <dgm:presOf/>
                  <dgm:constrLst/>
                  <dgm:ruleLst/>
                </dgm:layoutNode>
                <dgm:layoutNode name="textBox2a" styleLbl="revTx">
                  <dgm:varLst>
                    <dgm:bulletEnabled val="1"/>
                  </dgm:varLst>
                  <dgm:choose name="Name11">
                    <dgm:if name="Name12" func="var" arg="dir" op="equ" val="norm">
                      <dgm:choose name="Name13">
                        <dgm:if name="Name14" axis="root des" ptType="all node" func="maxDepth" op="gt" val="1">
                          <dgm:alg type="tx">
                            <dgm:param type="txAnchorVert" val="t"/>
                            <dgm:param type="parTxLTRAlign" val="l"/>
                            <dgm:param type="parTxRTLAlign" val="r"/>
                          </dgm:alg>
                        </dgm:if>
                        <dgm:else name="Name15">
                          <dgm:alg type="tx">
                            <dgm:param type="txAnchorVert" val="t"/>
                            <dgm:param type="parTxLTRAlign" val="l"/>
                            <dgm:param type="parTxRTLAlign" val="l"/>
                          </dgm:alg>
                        </dgm:else>
                      </dgm:choose>
                    </dgm:if>
                    <dgm:else name="Name16">
                      <dgm:choose name="Name17">
                        <dgm:if name="Name18" axis="root des" ptType="all node" func="maxDepth" op="gt" val="1">
                          <dgm:alg type="tx">
                            <dgm:param type="txAnchorVert" val="b"/>
                            <dgm:param type="txAnchorVertCh" val="b"/>
                            <dgm:param type="parTxLTRAlign" val="l"/>
                            <dgm:param type="parTxRTLAlign" val="r"/>
                          </dgm:alg>
                        </dgm:if>
                        <dgm:else name="Name1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
                    <dgm:if name="Name21" func="var" arg="dir" op="equ" val="norm">
                      <dgm:constrLst>
                        <dgm:constr type="rMarg"/>
                        <dgm:constr type="tMarg"/>
                        <dgm:constr type="bMarg"/>
                      </dgm:constrLst>
                    </dgm:if>
                    <dgm:else name="Name22">
                      <dgm:constrLst>
                        <dgm:constr type="lMarg"/>
                        <dgm:constr type="tMarg"/>
                        <dgm:constr type="bMarg"/>
                      </dgm:constrLst>
                    </dgm:else>
                  </dgm:choose>
                  <dgm:ruleLst>
                    <dgm:rule type="primFontSz" val="5" fact="NaN" max="NaN"/>
                  </dgm:ruleLst>
                </dgm:layoutNode>
              </dgm:forEach>
              <dgm:forEach name="Name23" axis="ch" ptType="node" st="2" cnt="1">
                <dgm:layoutNode name="bullet2b" styleLbl="node1">
                  <dgm:alg type="sp"/>
                  <dgm:shape xmlns:r="http://schemas.openxmlformats.org/officeDocument/2006/relationships" type="ellipse" r:blip="">
                    <dgm:adjLst/>
                  </dgm:shape>
                  <dgm:presOf/>
                  <dgm:constrLst/>
                  <dgm:ruleLst/>
                </dgm:layoutNode>
                <dgm:layoutNode name="textBox2b" styleLbl="revTx">
                  <dgm:varLst>
                    <dgm:bulletEnabled val="1"/>
                  </dgm:varLst>
                  <dgm:choose name="Name24">
                    <dgm:if name="Name25" func="var" arg="dir" op="equ" val="norm">
                      <dgm:choose name="Name26">
                        <dgm:if name="Name27" axis="root des" ptType="all node" func="maxDepth" op="gt" val="1">
                          <dgm:alg type="tx">
                            <dgm:param type="txAnchorVert" val="t"/>
                            <dgm:param type="parTxLTRAlign" val="l"/>
                            <dgm:param type="parTxRTLAlign" val="r"/>
                          </dgm:alg>
                        </dgm:if>
                        <dgm:else name="Name28">
                          <dgm:alg type="tx">
                            <dgm:param type="txAnchorVert" val="t"/>
                            <dgm:param type="parTxLTRAlign" val="l"/>
                            <dgm:param type="parTxRTLAlign" val="l"/>
                          </dgm:alg>
                        </dgm:else>
                      </dgm:choose>
                    </dgm:if>
                    <dgm:else name="Name29">
                      <dgm:choose name="Name30">
                        <dgm:if name="Name31" axis="root des" ptType="all node" func="maxDepth" op="gt" val="1">
                          <dgm:alg type="tx">
                            <dgm:param type="txAnchorVert" val="b"/>
                            <dgm:param type="txAnchorVertCh" val="b"/>
                            <dgm:param type="parTxLTRAlign" val="l"/>
                            <dgm:param type="parTxRTLAlign" val="r"/>
                          </dgm:alg>
                        </dgm:if>
                        <dgm:else name="Name3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33">
                    <dgm:if name="Name34" func="var" arg="dir" op="equ" val="norm">
                      <dgm:constrLst>
                        <dgm:constr type="rMarg"/>
                        <dgm:constr type="tMarg"/>
                        <dgm:constr type="bMarg"/>
                      </dgm:constrLst>
                    </dgm:if>
                    <dgm:else name="Name35">
                      <dgm:constrLst>
                        <dgm:constr type="lMarg"/>
                        <dgm:constr type="tMarg"/>
                        <dgm:constr type="bMarg"/>
                      </dgm:constrLst>
                    </dgm:else>
                  </dgm:choose>
                  <dgm:ruleLst>
                    <dgm:rule type="primFontSz" val="5" fact="NaN" max="NaN"/>
                  </dgm:ruleLst>
                </dgm:layoutNode>
              </dgm:forEach>
            </dgm:layoutNode>
          </dgm:if>
          <dgm:if name="Name36" axis="ch" ptType="node" func="cnt" op="equ" val="3">
            <dgm:layoutNode name="arrowDiagram3">
              <dgm:alg type="composite">
                <dgm:param type="vertAlign" val="none"/>
                <dgm:param type="horzAlign" val="none"/>
              </dgm:alg>
              <dgm:shape xmlns:r="http://schemas.openxmlformats.org/officeDocument/2006/relationships" r:blip="">
                <dgm:adjLst/>
              </dgm:shape>
              <dgm:presOf/>
              <dgm:choose name="Name37">
                <dgm:if name="Name38" func="var" arg="dir" op="equ" val="norm">
                  <dgm:constrLst>
                    <dgm:constr type="ctrX" for="ch" forName="bullet3a" refType="w" fact="0.14"/>
                    <dgm:constr type="ctrY" for="ch" forName="bullet3a" refType="h" fact="0.711"/>
                    <dgm:constr type="w" for="ch" forName="bullet3a" refType="w" fact="0.026"/>
                    <dgm:constr type="h" for="ch" forName="bullet3a" refType="w" refFor="ch" refForName="bullet3a"/>
                    <dgm:constr type="l" for="ch" forName="textBox3a" refType="ctrX" refFor="ch" refForName="bullet3a"/>
                    <dgm:constr type="t" for="ch" forName="textBox3a" refType="ctrY" refFor="ch" refForName="bullet3a"/>
                    <dgm:constr type="w" for="ch" forName="textBox3a" refType="w" fact="0.233"/>
                    <dgm:constr type="h" for="ch" forName="textBox3a" refType="h" fact="0.289"/>
                    <dgm:constr type="userA" refType="h" refFor="ch" refForName="bullet3a" fact="0.53"/>
                    <dgm:constr type="l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l" for="ch" forName="textBox3b" refType="ctrX" refFor="ch" refForName="bullet3b"/>
                    <dgm:constr type="t" for="ch" forName="textBox3b" refType="ctrY" refFor="ch" refForName="bullet3b"/>
                    <dgm:constr type="w" for="ch" forName="textBox3b" refType="w" fact="0.24"/>
                    <dgm:constr type="h" for="ch" forName="textBox3b" refType="h" fact="0.544"/>
                    <dgm:constr type="userB" refType="h" refFor="ch" refForName="bullet3b" fact="0.53"/>
                    <dgm:constr type="l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l" for="ch" forName="textBox3c" refType="ctrX" refFor="ch" refForName="bullet3c"/>
                    <dgm:constr type="t" for="ch" forName="textBox3c" refType="ctrY" refFor="ch" refForName="bullet3c"/>
                    <dgm:constr type="w" for="ch" forName="textBox3c" refType="w" fact="0.24"/>
                    <dgm:constr type="h" for="ch" forName="textBox3c" refType="h" fact="0.695"/>
                    <dgm:constr type="userC" refType="h" refFor="ch" refForName="bullet3c" fact="0.53"/>
                    <dgm:constr type="lMarg" for="ch" forName="textBox3c" refType="userC" fact="2.834"/>
                    <dgm:constr type="primFontSz" for="ch" ptType="node" op="equ" val="65"/>
                  </dgm:constrLst>
                </dgm:if>
                <dgm:else name="Name39">
                  <dgm:constrLst>
                    <dgm:constr type="ctrX" for="ch" forName="bullet3a" refType="w" fact="0.14"/>
                    <dgm:constr type="ctrY" for="ch" forName="bullet3a" refType="h" fact="0.711"/>
                    <dgm:constr type="w" for="ch" forName="bullet3a" refType="w" fact="0.026"/>
                    <dgm:constr type="h" for="ch" forName="bullet3a" refType="w" refFor="ch" refForName="bullet3a"/>
                    <dgm:constr type="r" for="ch" forName="textBox3a" refType="ctrX" refFor="ch" refForName="bullet3a"/>
                    <dgm:constr type="b" for="ch" forName="textBox3a" refType="ctrY" refFor="ch" refForName="bullet3a"/>
                    <dgm:constr type="w" for="ch" forName="textBox3a" refType="w" fact="0.14"/>
                    <dgm:constr type="h" for="ch" forName="textBox3a" refType="h" fact="0.711"/>
                    <dgm:constr type="userA" refType="h" refFor="ch" refForName="bullet3a" fact="0.53"/>
                    <dgm:constr type="r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r" for="ch" forName="textBox3b" refType="ctrX" refFor="ch" refForName="bullet3b"/>
                    <dgm:constr type="b" for="ch" forName="textBox3b" refType="ctrY" refFor="ch" refForName="bullet3b"/>
                    <dgm:constr type="w" for="ch" forName="textBox3b" refType="w" fact="0.24"/>
                    <dgm:constr type="h" for="ch" forName="textBox3b" refType="h" fact="0.456"/>
                    <dgm:constr type="userB" refType="h" refFor="ch" refForName="bullet3b" fact="0.53"/>
                    <dgm:constr type="r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r" for="ch" forName="textBox3c" refType="ctrX" refFor="ch" refForName="bullet3c"/>
                    <dgm:constr type="b" for="ch" forName="textBox3c" refType="ctrY" refFor="ch" refForName="bullet3c"/>
                    <dgm:constr type="w" for="ch" forName="textBox3c" refType="w" fact="0.24"/>
                    <dgm:constr type="h" for="ch" forName="textBox3c" refType="h" fact="0.305"/>
                    <dgm:constr type="userC" refType="h" refFor="ch" refForName="bullet3c" fact="0.53"/>
                    <dgm:constr type="rMarg" for="ch" forName="textBox3c" refType="userC" fact="2.834"/>
                    <dgm:constr type="primFontSz" for="ch" ptType="node" op="equ" val="65"/>
                  </dgm:constrLst>
                </dgm:else>
              </dgm:choose>
              <dgm:ruleLst/>
              <dgm:forEach name="Name40" axis="ch" ptType="node" cnt="1">
                <dgm:layoutNode name="bullet3a" styleLbl="node1">
                  <dgm:alg type="sp"/>
                  <dgm:shape xmlns:r="http://schemas.openxmlformats.org/officeDocument/2006/relationships" type="ellipse" r:blip="">
                    <dgm:adjLst/>
                  </dgm:shape>
                  <dgm:presOf/>
                  <dgm:constrLst/>
                  <dgm:ruleLst/>
                </dgm:layoutNode>
                <dgm:layoutNode name="textBox3a" styleLbl="revTx">
                  <dgm:varLst>
                    <dgm:bulletEnabled val="1"/>
                  </dgm:varLst>
                  <dgm:choose name="Name41">
                    <dgm:if name="Name42" func="var" arg="dir" op="equ" val="norm">
                      <dgm:choose name="Name43">
                        <dgm:if name="Name44" axis="root des" ptType="all node" func="maxDepth" op="gt" val="1">
                          <dgm:alg type="tx">
                            <dgm:param type="txAnchorVert" val="t"/>
                            <dgm:param type="parTxLTRAlign" val="l"/>
                            <dgm:param type="parTxRTLAlign" val="r"/>
                          </dgm:alg>
                        </dgm:if>
                        <dgm:else name="Name45">
                          <dgm:alg type="tx">
                            <dgm:param type="txAnchorVert" val="t"/>
                            <dgm:param type="parTxLTRAlign" val="l"/>
                            <dgm:param type="parTxRTLAlign" val="l"/>
                          </dgm:alg>
                        </dgm:else>
                      </dgm:choose>
                    </dgm:if>
                    <dgm:else name="Name46">
                      <dgm:choose name="Name47">
                        <dgm:if name="Name48" axis="root des" ptType="all node" func="maxDepth" op="gt" val="1">
                          <dgm:alg type="tx">
                            <dgm:param type="txAnchorVert" val="b"/>
                            <dgm:param type="txAnchorVertCh" val="b"/>
                            <dgm:param type="parTxLTRAlign" val="l"/>
                            <dgm:param type="parTxRTLAlign" val="r"/>
                          </dgm:alg>
                        </dgm:if>
                        <dgm:else name="Name4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50">
                    <dgm:if name="Name51" func="var" arg="dir" op="equ" val="norm">
                      <dgm:constrLst>
                        <dgm:constr type="rMarg"/>
                        <dgm:constr type="tMarg"/>
                        <dgm:constr type="bMarg"/>
                      </dgm:constrLst>
                    </dgm:if>
                    <dgm:else name="Name52">
                      <dgm:constrLst>
                        <dgm:constr type="lMarg"/>
                        <dgm:constr type="tMarg"/>
                        <dgm:constr type="bMarg"/>
                      </dgm:constrLst>
                    </dgm:else>
                  </dgm:choose>
                  <dgm:ruleLst>
                    <dgm:rule type="primFontSz" val="5" fact="NaN" max="NaN"/>
                  </dgm:ruleLst>
                </dgm:layoutNode>
              </dgm:forEach>
              <dgm:forEach name="Name53" axis="ch" ptType="node" st="2" cnt="1">
                <dgm:layoutNode name="bullet3b" styleLbl="node1">
                  <dgm:alg type="sp"/>
                  <dgm:shape xmlns:r="http://schemas.openxmlformats.org/officeDocument/2006/relationships" type="ellipse" r:blip="">
                    <dgm:adjLst/>
                  </dgm:shape>
                  <dgm:presOf/>
                  <dgm:constrLst/>
                  <dgm:ruleLst/>
                </dgm:layoutNode>
                <dgm:layoutNode name="textBox3b" styleLbl="revTx">
                  <dgm:varLst>
                    <dgm:bulletEnabled val="1"/>
                  </dgm:varLst>
                  <dgm:choose name="Name54">
                    <dgm:if name="Name55" func="var" arg="dir" op="equ" val="norm">
                      <dgm:choose name="Name56">
                        <dgm:if name="Name57" axis="root des" ptType="all node" func="maxDepth" op="gt" val="1">
                          <dgm:alg type="tx">
                            <dgm:param type="txAnchorVert" val="t"/>
                            <dgm:param type="parTxLTRAlign" val="l"/>
                            <dgm:param type="parTxRTLAlign" val="r"/>
                          </dgm:alg>
                        </dgm:if>
                        <dgm:else name="Name58">
                          <dgm:alg type="tx">
                            <dgm:param type="txAnchorVert" val="t"/>
                            <dgm:param type="parTxLTRAlign" val="l"/>
                            <dgm:param type="parTxRTLAlign" val="l"/>
                          </dgm:alg>
                        </dgm:else>
                      </dgm:choose>
                    </dgm:if>
                    <dgm:else name="Name59">
                      <dgm:choose name="Name60">
                        <dgm:if name="Name61" axis="root des" ptType="all node" func="maxDepth" op="gt" val="1">
                          <dgm:alg type="tx">
                            <dgm:param type="txAnchorVert" val="b"/>
                            <dgm:param type="txAnchorVertCh" val="b"/>
                            <dgm:param type="parTxLTRAlign" val="l"/>
                            <dgm:param type="parTxRTLAlign" val="r"/>
                          </dgm:alg>
                        </dgm:if>
                        <dgm:else name="Name6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63">
                    <dgm:if name="Name64" func="var" arg="dir" op="equ" val="norm">
                      <dgm:constrLst>
                        <dgm:constr type="rMarg"/>
                        <dgm:constr type="tMarg"/>
                        <dgm:constr type="bMarg"/>
                      </dgm:constrLst>
                    </dgm:if>
                    <dgm:else name="Name65">
                      <dgm:constrLst>
                        <dgm:constr type="lMarg"/>
                        <dgm:constr type="tMarg"/>
                        <dgm:constr type="bMarg"/>
                      </dgm:constrLst>
                    </dgm:else>
                  </dgm:choose>
                  <dgm:ruleLst>
                    <dgm:rule type="primFontSz" val="5" fact="NaN" max="NaN"/>
                  </dgm:ruleLst>
                </dgm:layoutNode>
              </dgm:forEach>
              <dgm:forEach name="Name66" axis="ch" ptType="node" st="3" cnt="1">
                <dgm:layoutNode name="bullet3c" styleLbl="node1">
                  <dgm:alg type="sp"/>
                  <dgm:shape xmlns:r="http://schemas.openxmlformats.org/officeDocument/2006/relationships" type="ellipse" r:blip="">
                    <dgm:adjLst/>
                  </dgm:shape>
                  <dgm:presOf/>
                  <dgm:constrLst/>
                  <dgm:ruleLst/>
                </dgm:layoutNode>
                <dgm:layoutNode name="textBox3c" styleLbl="revTx">
                  <dgm:varLst>
                    <dgm:bulletEnabled val="1"/>
                  </dgm:varLst>
                  <dgm:choose name="Name67">
                    <dgm:if name="Name68" func="var" arg="dir" op="equ" val="norm">
                      <dgm:choose name="Name69">
                        <dgm:if name="Name70" axis="root des" ptType="all node" func="maxDepth" op="gt" val="1">
                          <dgm:alg type="tx">
                            <dgm:param type="txAnchorVert" val="t"/>
                            <dgm:param type="parTxLTRAlign" val="l"/>
                            <dgm:param type="parTxRTLAlign" val="r"/>
                          </dgm:alg>
                        </dgm:if>
                        <dgm:else name="Name71">
                          <dgm:alg type="tx">
                            <dgm:param type="txAnchorVert" val="t"/>
                            <dgm:param type="parTxLTRAlign" val="l"/>
                            <dgm:param type="parTxRTLAlign" val="l"/>
                          </dgm:alg>
                        </dgm:else>
                      </dgm:choose>
                    </dgm:if>
                    <dgm:else name="Name72">
                      <dgm:choose name="Name73">
                        <dgm:if name="Name74" axis="root des" ptType="all node" func="maxDepth" op="gt" val="1">
                          <dgm:alg type="tx">
                            <dgm:param type="txAnchorVert" val="b"/>
                            <dgm:param type="txAnchorVertCh" val="b"/>
                            <dgm:param type="parTxLTRAlign" val="l"/>
                            <dgm:param type="parTxRTLAlign" val="r"/>
                          </dgm:alg>
                        </dgm:if>
                        <dgm:else name="Name7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76">
                    <dgm:if name="Name77" func="var" arg="dir" op="equ" val="norm">
                      <dgm:constrLst>
                        <dgm:constr type="rMarg"/>
                        <dgm:constr type="tMarg"/>
                        <dgm:constr type="bMarg"/>
                      </dgm:constrLst>
                    </dgm:if>
                    <dgm:else name="Name78">
                      <dgm:constrLst>
                        <dgm:constr type="lMarg"/>
                        <dgm:constr type="tMarg"/>
                        <dgm:constr type="bMarg"/>
                      </dgm:constrLst>
                    </dgm:else>
                  </dgm:choose>
                  <dgm:ruleLst>
                    <dgm:rule type="primFontSz" val="5" fact="NaN" max="NaN"/>
                  </dgm:ruleLst>
                </dgm:layoutNode>
              </dgm:forEach>
            </dgm:layoutNode>
          </dgm:if>
          <dgm:if name="Name79" axis="ch" ptType="node" func="cnt" op="equ" val="4">
            <dgm:layoutNode name="arrowDiagram4">
              <dgm:alg type="composite">
                <dgm:param type="vertAlign" val="none"/>
                <dgm:param type="horzAlign" val="none"/>
              </dgm:alg>
              <dgm:shape xmlns:r="http://schemas.openxmlformats.org/officeDocument/2006/relationships" r:blip="">
                <dgm:adjLst/>
              </dgm:shape>
              <dgm:presOf/>
              <dgm:choose name="Name80">
                <dgm:if name="Name81" func="var" arg="dir" op="equ" val="norm">
                  <dgm:constrLst>
                    <dgm:constr type="ctrX" for="ch" forName="bullet4a" refType="w" fact="0.11"/>
                    <dgm:constr type="ctrY" for="ch" forName="bullet4a" refType="h" fact="0.762"/>
                    <dgm:constr type="w" for="ch" forName="bullet4a" refType="w" fact="0.023"/>
                    <dgm:constr type="h" for="ch" forName="bullet4a" refType="w" refFor="ch" refForName="bullet4a"/>
                    <dgm:constr type="l" for="ch" forName="textBox4a" refType="ctrX" refFor="ch" refForName="bullet4a"/>
                    <dgm:constr type="t" for="ch" forName="textBox4a" refType="ctrY" refFor="ch" refForName="bullet4a"/>
                    <dgm:constr type="w" for="ch" forName="textBox4a" refType="w" fact="0.171"/>
                    <dgm:constr type="h" for="ch" forName="textBox4a" refType="h" fact="0.238"/>
                    <dgm:constr type="userA" refType="h" refFor="ch" refForName="bullet4a" fact="0.53"/>
                    <dgm:constr type="l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l" for="ch" forName="textBox4b" refType="ctrX" refFor="ch" refForName="bullet4b"/>
                    <dgm:constr type="t" for="ch" forName="textBox4b" refType="ctrY" refFor="ch" refForName="bullet4b"/>
                    <dgm:constr type="w" for="ch" forName="textBox4b" refType="w" fact="0.21"/>
                    <dgm:constr type="h" for="ch" forName="textBox4b" refType="h" fact="0.457"/>
                    <dgm:constr type="userB" refType="h" refFor="ch" refForName="bullet4b" fact="0.53"/>
                    <dgm:constr type="l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l" for="ch" forName="textBox4c" refType="ctrX" refFor="ch" refForName="bullet4c"/>
                    <dgm:constr type="t" for="ch" forName="textBox4c" refType="ctrY" refFor="ch" refForName="bullet4c"/>
                    <dgm:constr type="w" for="ch" forName="textBox4c" refType="w" fact="0.21"/>
                    <dgm:constr type="h" for="ch" forName="textBox4c" refType="h" fact="0.618"/>
                    <dgm:constr type="userC" refType="h" refFor="ch" refForName="bullet4c" fact="0.53"/>
                    <dgm:constr type="l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l" for="ch" forName="textBox4d" refType="ctrX" refFor="ch" refForName="bullet4d"/>
                    <dgm:constr type="t" for="ch" forName="textBox4d" refType="ctrY" refFor="ch" refForName="bullet4d"/>
                    <dgm:constr type="w" for="ch" forName="textBox4d" refType="w" fact="0.21"/>
                    <dgm:constr type="h" for="ch" forName="textBox4d" refType="h" fact="0.717"/>
                    <dgm:constr type="userD" refType="h" refFor="ch" refForName="bullet4d" fact="0.53"/>
                    <dgm:constr type="lMarg" for="ch" forName="textBox4d" refType="userD" fact="2.834"/>
                    <dgm:constr type="primFontSz" for="ch" ptType="node" op="equ" val="65"/>
                  </dgm:constrLst>
                </dgm:if>
                <dgm:else name="Name82">
                  <dgm:constrLst>
                    <dgm:constr type="ctrX" for="ch" forName="bullet4a" refType="w" fact="0.11"/>
                    <dgm:constr type="ctrY" for="ch" forName="bullet4a" refType="h" fact="0.762"/>
                    <dgm:constr type="w" for="ch" forName="bullet4a" refType="w" fact="0.023"/>
                    <dgm:constr type="h" for="ch" forName="bullet4a" refType="w" refFor="ch" refForName="bullet4a"/>
                    <dgm:constr type="r" for="ch" forName="textBox4a" refType="ctrX" refFor="ch" refForName="bullet4a"/>
                    <dgm:constr type="b" for="ch" forName="textBox4a" refType="ctrY" refFor="ch" refForName="bullet4a"/>
                    <dgm:constr type="w" for="ch" forName="textBox4a" refType="w" fact="0.11"/>
                    <dgm:constr type="h" for="ch" forName="textBox4a" refType="h" fact="0.762"/>
                    <dgm:constr type="userA" refType="h" refFor="ch" refForName="bullet4a" fact="0.53"/>
                    <dgm:constr type="r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r" for="ch" forName="textBox4b" refType="ctrX" refFor="ch" refForName="bullet4b"/>
                    <dgm:constr type="b" for="ch" forName="textBox4b" refType="ctrY" refFor="ch" refForName="bullet4b"/>
                    <dgm:constr type="w" for="ch" forName="textBox4b" refType="w" fact="0.171"/>
                    <dgm:constr type="h" for="ch" forName="textBox4b" refType="h" fact="0.543"/>
                    <dgm:constr type="userB" refType="h" refFor="ch" refForName="bullet4b" fact="0.53"/>
                    <dgm:constr type="r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r" for="ch" forName="textBox4c" refType="ctrX" refFor="ch" refForName="bullet4c"/>
                    <dgm:constr type="b" for="ch" forName="textBox4c" refType="ctrY" refFor="ch" refForName="bullet4c"/>
                    <dgm:constr type="w" for="ch" forName="textBox4c" refType="w" fact="0.21"/>
                    <dgm:constr type="h" for="ch" forName="textBox4c" refType="h" fact="0.382"/>
                    <dgm:constr type="userC" refType="h" refFor="ch" refForName="bullet4c" fact="0.53"/>
                    <dgm:constr type="r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r" for="ch" forName="textBox4d" refType="ctrX" refFor="ch" refForName="bullet4d"/>
                    <dgm:constr type="b" for="ch" forName="textBox4d" refType="ctrY" refFor="ch" refForName="bullet4d"/>
                    <dgm:constr type="w" for="ch" forName="textBox4d" refType="w" fact="0.21"/>
                    <dgm:constr type="h" for="ch" forName="textBox4d" refType="h" fact="0.283"/>
                    <dgm:constr type="userD" refType="h" refFor="ch" refForName="bullet4d" fact="0.53"/>
                    <dgm:constr type="rMarg" for="ch" forName="textBox4d" refType="userD" fact="2.834"/>
                    <dgm:constr type="primFontSz" for="ch" ptType="node" op="equ" val="65"/>
                  </dgm:constrLst>
                </dgm:else>
              </dgm:choose>
              <dgm:ruleLst/>
              <dgm:forEach name="Name83" axis="ch" ptType="node" cnt="1">
                <dgm:layoutNode name="bullet4a" styleLbl="node1">
                  <dgm:alg type="sp"/>
                  <dgm:shape xmlns:r="http://schemas.openxmlformats.org/officeDocument/2006/relationships" type="ellipse" r:blip="">
                    <dgm:adjLst/>
                  </dgm:shape>
                  <dgm:presOf/>
                  <dgm:constrLst/>
                  <dgm:ruleLst/>
                </dgm:layoutNode>
                <dgm:layoutNode name="textBox4a" styleLbl="revTx">
                  <dgm:varLst>
                    <dgm:bulletEnabled val="1"/>
                  </dgm:varLst>
                  <dgm:choose name="Name84">
                    <dgm:if name="Name85" func="var" arg="dir" op="equ" val="norm">
                      <dgm:choose name="Name86">
                        <dgm:if name="Name87" axis="root des" ptType="all node" func="maxDepth" op="gt" val="1">
                          <dgm:alg type="tx">
                            <dgm:param type="txAnchorVert" val="t"/>
                            <dgm:param type="parTxLTRAlign" val="l"/>
                            <dgm:param type="parTxRTLAlign" val="r"/>
                          </dgm:alg>
                        </dgm:if>
                        <dgm:else name="Name88">
                          <dgm:alg type="tx">
                            <dgm:param type="txAnchorVert" val="t"/>
                            <dgm:param type="parTxLTRAlign" val="l"/>
                            <dgm:param type="parTxRTLAlign" val="l"/>
                          </dgm:alg>
                        </dgm:else>
                      </dgm:choose>
                    </dgm:if>
                    <dgm:else name="Name89">
                      <dgm:choose name="Name90">
                        <dgm:if name="Name91" axis="root des" ptType="all node" func="maxDepth" op="gt" val="1">
                          <dgm:alg type="tx">
                            <dgm:param type="txAnchorVert" val="b"/>
                            <dgm:param type="txAnchorVertCh" val="b"/>
                            <dgm:param type="parTxLTRAlign" val="l"/>
                            <dgm:param type="parTxRTLAlign" val="r"/>
                          </dgm:alg>
                        </dgm:if>
                        <dgm:else name="Name9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rMarg"/>
                        <dgm:constr type="tMarg"/>
                        <dgm:constr type="bMarg"/>
                      </dgm:constrLst>
                    </dgm:if>
                    <dgm:else name="Name95">
                      <dgm:constrLst>
                        <dgm:constr type="lMarg"/>
                        <dgm:constr type="tMarg"/>
                        <dgm:constr type="bMarg"/>
                      </dgm:constrLst>
                    </dgm:else>
                  </dgm:choose>
                  <dgm:ruleLst>
                    <dgm:rule type="primFontSz" val="5" fact="NaN" max="NaN"/>
                  </dgm:ruleLst>
                </dgm:layoutNode>
              </dgm:forEach>
              <dgm:forEach name="Name96" axis="ch" ptType="node" st="2" cnt="1">
                <dgm:layoutNode name="bullet4b" styleLbl="node1">
                  <dgm:alg type="sp"/>
                  <dgm:shape xmlns:r="http://schemas.openxmlformats.org/officeDocument/2006/relationships" type="ellipse" r:blip="">
                    <dgm:adjLst/>
                  </dgm:shape>
                  <dgm:presOf/>
                  <dgm:constrLst/>
                  <dgm:ruleLst/>
                </dgm:layoutNode>
                <dgm:layoutNode name="textBox4b" styleLbl="revTx">
                  <dgm:varLst>
                    <dgm:bulletEnabled val="1"/>
                  </dgm:varLst>
                  <dgm:choose name="Name97">
                    <dgm:if name="Name98" func="var" arg="dir" op="equ" val="norm">
                      <dgm:choose name="Name99">
                        <dgm:if name="Name100" axis="root des" ptType="all node" func="maxDepth" op="gt" val="1">
                          <dgm:alg type="tx">
                            <dgm:param type="txAnchorVert" val="t"/>
                            <dgm:param type="parTxLTRAlign" val="l"/>
                            <dgm:param type="parTxRTLAlign" val="r"/>
                          </dgm:alg>
                        </dgm:if>
                        <dgm:else name="Name101">
                          <dgm:alg type="tx">
                            <dgm:param type="txAnchorVert" val="t"/>
                            <dgm:param type="parTxLTRAlign" val="l"/>
                            <dgm:param type="parTxRTLAlign" val="l"/>
                          </dgm:alg>
                        </dgm:else>
                      </dgm:choose>
                    </dgm:if>
                    <dgm:else name="Name102">
                      <dgm:choose name="Name103">
                        <dgm:if name="Name104" axis="root des" ptType="all node" func="maxDepth" op="gt" val="1">
                          <dgm:alg type="tx">
                            <dgm:param type="txAnchorVert" val="b"/>
                            <dgm:param type="txAnchorVertCh" val="b"/>
                            <dgm:param type="parTxLTRAlign" val="l"/>
                            <dgm:param type="parTxRTLAlign" val="r"/>
                          </dgm:alg>
                        </dgm:if>
                        <dgm:else name="Name10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06">
                    <dgm:if name="Name107" func="var" arg="dir" op="equ" val="norm">
                      <dgm:constrLst>
                        <dgm:constr type="rMarg"/>
                        <dgm:constr type="tMarg"/>
                        <dgm:constr type="bMarg"/>
                      </dgm:constrLst>
                    </dgm:if>
                    <dgm:else name="Name108">
                      <dgm:constrLst>
                        <dgm:constr type="lMarg"/>
                        <dgm:constr type="tMarg"/>
                        <dgm:constr type="bMarg"/>
                      </dgm:constrLst>
                    </dgm:else>
                  </dgm:choose>
                  <dgm:ruleLst>
                    <dgm:rule type="primFontSz" val="5" fact="NaN" max="NaN"/>
                  </dgm:ruleLst>
                </dgm:layoutNode>
              </dgm:forEach>
              <dgm:forEach name="Name109" axis="ch" ptType="node" st="3" cnt="1">
                <dgm:layoutNode name="bullet4c" styleLbl="node1">
                  <dgm:alg type="sp"/>
                  <dgm:shape xmlns:r="http://schemas.openxmlformats.org/officeDocument/2006/relationships" type="ellipse" r:blip="">
                    <dgm:adjLst/>
                  </dgm:shape>
                  <dgm:presOf/>
                  <dgm:constrLst/>
                  <dgm:ruleLst/>
                </dgm:layoutNode>
                <dgm:layoutNode name="textBox4c" styleLbl="revTx">
                  <dgm:varLst>
                    <dgm:bulletEnabled val="1"/>
                  </dgm:varLst>
                  <dgm:choose name="Name110">
                    <dgm:if name="Name111" func="var" arg="dir" op="equ" val="norm">
                      <dgm:choose name="Name112">
                        <dgm:if name="Name113" axis="root des" ptType="all node" func="maxDepth" op="gt" val="1">
                          <dgm:alg type="tx">
                            <dgm:param type="txAnchorVert" val="t"/>
                            <dgm:param type="parTxLTRAlign" val="l"/>
                            <dgm:param type="parTxRTLAlign" val="r"/>
                          </dgm:alg>
                        </dgm:if>
                        <dgm:else name="Name114">
                          <dgm:alg type="tx">
                            <dgm:param type="txAnchorVert" val="t"/>
                            <dgm:param type="parTxLTRAlign" val="l"/>
                            <dgm:param type="parTxRTLAlign" val="l"/>
                          </dgm:alg>
                        </dgm:else>
                      </dgm:choose>
                    </dgm:if>
                    <dgm:else name="Name115">
                      <dgm:choose name="Name116">
                        <dgm:if name="Name117" axis="root des" ptType="all node" func="maxDepth" op="gt" val="1">
                          <dgm:alg type="tx">
                            <dgm:param type="txAnchorVert" val="b"/>
                            <dgm:param type="txAnchorVertCh" val="b"/>
                            <dgm:param type="parTxLTRAlign" val="l"/>
                            <dgm:param type="parTxRTLAlign" val="r"/>
                          </dgm:alg>
                        </dgm:if>
                        <dgm:else name="Name11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19">
                    <dgm:if name="Name120" func="var" arg="dir" op="equ" val="norm">
                      <dgm:constrLst>
                        <dgm:constr type="rMarg"/>
                        <dgm:constr type="tMarg"/>
                        <dgm:constr type="bMarg"/>
                      </dgm:constrLst>
                    </dgm:if>
                    <dgm:else name="Name121">
                      <dgm:constrLst>
                        <dgm:constr type="lMarg"/>
                        <dgm:constr type="tMarg"/>
                        <dgm:constr type="bMarg"/>
                      </dgm:constrLst>
                    </dgm:else>
                  </dgm:choose>
                  <dgm:ruleLst>
                    <dgm:rule type="primFontSz" val="5" fact="NaN" max="NaN"/>
                  </dgm:ruleLst>
                </dgm:layoutNode>
              </dgm:forEach>
              <dgm:forEach name="Name122" axis="ch" ptType="node" st="4" cnt="1">
                <dgm:layoutNode name="bullet4d" styleLbl="node1">
                  <dgm:alg type="sp"/>
                  <dgm:shape xmlns:r="http://schemas.openxmlformats.org/officeDocument/2006/relationships" type="ellipse" r:blip="">
                    <dgm:adjLst/>
                  </dgm:shape>
                  <dgm:presOf/>
                  <dgm:constrLst/>
                  <dgm:ruleLst/>
                </dgm:layoutNode>
                <dgm:layoutNode name="textBox4d" styleLbl="revTx">
                  <dgm:varLst>
                    <dgm:bulletEnabled val="1"/>
                  </dgm:varLst>
                  <dgm:choose name="Name123">
                    <dgm:if name="Name124" func="var" arg="dir" op="equ" val="norm">
                      <dgm:choose name="Name125">
                        <dgm:if name="Name126" axis="root des" ptType="all node" func="maxDepth" op="gt" val="1">
                          <dgm:alg type="tx">
                            <dgm:param type="txAnchorVert" val="t"/>
                            <dgm:param type="parTxLTRAlign" val="l"/>
                            <dgm:param type="parTxRTLAlign" val="r"/>
                          </dgm:alg>
                        </dgm:if>
                        <dgm:else name="Name127">
                          <dgm:alg type="tx">
                            <dgm:param type="txAnchorVert" val="t"/>
                            <dgm:param type="parTxLTRAlign" val="l"/>
                            <dgm:param type="parTxRTLAlign" val="l"/>
                          </dgm:alg>
                        </dgm:else>
                      </dgm:choose>
                    </dgm:if>
                    <dgm:else name="Name128">
                      <dgm:choose name="Name129">
                        <dgm:if name="Name130" axis="root des" ptType="all node" func="maxDepth" op="gt" val="1">
                          <dgm:alg type="tx">
                            <dgm:param type="txAnchorVert" val="b"/>
                            <dgm:param type="txAnchorVertCh" val="b"/>
                            <dgm:param type="parTxLTRAlign" val="l"/>
                            <dgm:param type="parTxRTLAlign" val="r"/>
                          </dgm:alg>
                        </dgm:if>
                        <dgm:else name="Name13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32">
                    <dgm:if name="Name133" func="var" arg="dir" op="equ" val="norm">
                      <dgm:constrLst>
                        <dgm:constr type="rMarg"/>
                        <dgm:constr type="tMarg"/>
                        <dgm:constr type="bMarg"/>
                      </dgm:constrLst>
                    </dgm:if>
                    <dgm:else name="Name134">
                      <dgm:constrLst>
                        <dgm:constr type="lMarg"/>
                        <dgm:constr type="tMarg"/>
                        <dgm:constr type="bMarg"/>
                      </dgm:constrLst>
                    </dgm:else>
                  </dgm:choose>
                  <dgm:ruleLst>
                    <dgm:rule type="primFontSz" val="5" fact="NaN" max="NaN"/>
                  </dgm:ruleLst>
                </dgm:layoutNode>
              </dgm:forEach>
            </dgm:layoutNode>
          </dgm:if>
          <dgm:else name="Name135">
            <dgm:layoutNode name="arrowDiagram5">
              <dgm:alg type="composite">
                <dgm:param type="vertAlign" val="none"/>
                <dgm:param type="horzAlign" val="none"/>
              </dgm:alg>
              <dgm:shape xmlns:r="http://schemas.openxmlformats.org/officeDocument/2006/relationships" r:blip="">
                <dgm:adjLst/>
              </dgm:shape>
              <dgm:presOf/>
              <dgm:choose name="Name136">
                <dgm:if name="Name137" func="var" arg="dir" op="equ" val="norm">
                  <dgm:constrLst>
                    <dgm:constr type="ctrX" for="ch" forName="bullet5a" refType="w" fact="0.11"/>
                    <dgm:constr type="ctrY" for="ch" forName="bullet5a" refType="h" fact="0.762"/>
                    <dgm:constr type="w" for="ch" forName="bullet5a" refType="w" fact="0.023"/>
                    <dgm:constr type="h" for="ch" forName="bullet5a" refType="w" refFor="ch" refForName="bullet5a"/>
                    <dgm:constr type="l" for="ch" forName="textBox5a" refType="ctrX" refFor="ch" refForName="bullet5a"/>
                    <dgm:constr type="t" for="ch" forName="textBox5a" refType="ctrY" refFor="ch" refForName="bullet5a"/>
                    <dgm:constr type="w" for="ch" forName="textBox5a" refType="w" fact="0.131"/>
                    <dgm:constr type="h" for="ch" forName="textBox5a" refType="h" fact="0.238"/>
                    <dgm:constr type="userA" refType="h" refFor="ch" refForName="bullet5a" fact="0.53"/>
                    <dgm:constr type="l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l" for="ch" forName="textBox5b" refType="ctrX" refFor="ch" refForName="bullet5b"/>
                    <dgm:constr type="t" for="ch" forName="textBox5b" refType="ctrY" refFor="ch" refForName="bullet5b"/>
                    <dgm:constr type="w" for="ch" forName="textBox5b" refType="w" fact="0.166"/>
                    <dgm:constr type="h" for="ch" forName="textBox5b" refType="h" fact="0.419"/>
                    <dgm:constr type="userB" refType="h" refFor="ch" refForName="bullet5b" fact="0.53"/>
                    <dgm:constr type="l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l" for="ch" forName="textBox5c" refType="ctrX" refFor="ch" refForName="bullet5c"/>
                    <dgm:constr type="t" for="ch" forName="textBox5c" refType="ctrY" refFor="ch" refForName="bullet5c"/>
                    <dgm:constr type="w" for="ch" forName="textBox5c" refType="w" fact="0.193"/>
                    <dgm:constr type="h" for="ch" forName="textBox5c" refType="h" fact="0.562"/>
                    <dgm:constr type="userC" refType="h" refFor="ch" refForName="bullet5c" fact="0.53"/>
                    <dgm:constr type="l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l" for="ch" forName="textBox5d" refType="ctrX" refFor="ch" refForName="bullet5d"/>
                    <dgm:constr type="t" for="ch" forName="textBox5d" refType="ctrY" refFor="ch" refForName="bullet5d"/>
                    <dgm:constr type="w" for="ch" forName="textBox5d" refType="w" fact="0.2"/>
                    <dgm:constr type="h" for="ch" forName="textBox5d" refType="h" fact="0.67"/>
                    <dgm:constr type="userD" refType="h" refFor="ch" refForName="bullet5d" fact="0.53"/>
                    <dgm:constr type="l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l" for="ch" forName="textBox5e" refType="ctrX" refFor="ch" refForName="bullet5e"/>
                    <dgm:constr type="t" for="ch" forName="textBox5e" refType="ctrY" refFor="ch" refForName="bullet5e"/>
                    <dgm:constr type="w" for="ch" forName="textBox5e" refType="w" fact="0.2"/>
                    <dgm:constr type="h" for="ch" forName="textBox5e" refType="h" fact="0.736"/>
                    <dgm:constr type="userE" refType="h" refFor="ch" refForName="bullet5e" fact="0.53"/>
                    <dgm:constr type="lMarg" for="ch" forName="textBox5e" refType="userE" fact="2.834"/>
                    <dgm:constr type="primFontSz" for="ch" ptType="node" op="equ" val="65"/>
                  </dgm:constrLst>
                </dgm:if>
                <dgm:else name="Name138">
                  <dgm:constrLst>
                    <dgm:constr type="ctrX" for="ch" forName="bullet5a" refType="w" fact="0.11"/>
                    <dgm:constr type="ctrY" for="ch" forName="bullet5a" refType="h" fact="0.762"/>
                    <dgm:constr type="w" for="ch" forName="bullet5a" refType="w" fact="0.023"/>
                    <dgm:constr type="h" for="ch" forName="bullet5a" refType="w" refFor="ch" refForName="bullet5a"/>
                    <dgm:constr type="r" for="ch" forName="textBox5a" refType="ctrX" refFor="ch" refForName="bullet5a"/>
                    <dgm:constr type="b" for="ch" forName="textBox5a" refType="ctrY" refFor="ch" refForName="bullet5a"/>
                    <dgm:constr type="w" for="ch" forName="textBox5a" refType="w" fact="0.11"/>
                    <dgm:constr type="h" for="ch" forName="textBox5a" refType="h" fact="0.762"/>
                    <dgm:constr type="userA" refType="h" refFor="ch" refForName="bullet5a" fact="0.53"/>
                    <dgm:constr type="r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r" for="ch" forName="textBox5b" refType="ctrX" refFor="ch" refForName="bullet5b"/>
                    <dgm:constr type="b" for="ch" forName="textBox5b" refType="ctrY" refFor="ch" refForName="bullet5b"/>
                    <dgm:constr type="w" for="ch" forName="textBox5b" refType="w" fact="0.131"/>
                    <dgm:constr type="h" for="ch" forName="textBox5b" refType="h" fact="0.581"/>
                    <dgm:constr type="userB" refType="h" refFor="ch" refForName="bullet5b" fact="0.53"/>
                    <dgm:constr type="r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r" for="ch" forName="textBox5c" refType="ctrX" refFor="ch" refForName="bullet5c"/>
                    <dgm:constr type="b" for="ch" forName="textBox5c" refType="ctrY" refFor="ch" refForName="bullet5c"/>
                    <dgm:constr type="w" for="ch" forName="textBox5c" refType="w" fact="0.166"/>
                    <dgm:constr type="h" for="ch" forName="textBox5c" refType="h" fact="0.438"/>
                    <dgm:constr type="userC" refType="h" refFor="ch" refForName="bullet5c" fact="0.53"/>
                    <dgm:constr type="r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r" for="ch" forName="textBox5d" refType="ctrX" refFor="ch" refForName="bullet5d"/>
                    <dgm:constr type="b" for="ch" forName="textBox5d" refType="ctrY" refFor="ch" refForName="bullet5d"/>
                    <dgm:constr type="w" for="ch" forName="textBox5d" refType="w" fact="0.193"/>
                    <dgm:constr type="h" for="ch" forName="textBox5d" refType="h" fact="0.33"/>
                    <dgm:constr type="userD" refType="h" refFor="ch" refForName="bullet5d" fact="0.53"/>
                    <dgm:constr type="r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r" for="ch" forName="textBox5e" refType="ctrX" refFor="ch" refForName="bullet5e"/>
                    <dgm:constr type="b" for="ch" forName="textBox5e" refType="ctrY" refFor="ch" refForName="bullet5e"/>
                    <dgm:constr type="w" for="ch" forName="textBox5e" refType="w" fact="0.2"/>
                    <dgm:constr type="h" for="ch" forName="textBox5e" refType="h" fact="0.264"/>
                    <dgm:constr type="userE" refType="h" refFor="ch" refForName="bullet5e" fact="0.53"/>
                    <dgm:constr type="rMarg" for="ch" forName="textBox5e" refType="userE" fact="2.834"/>
                    <dgm:constr type="primFontSz" for="ch" ptType="node" op="equ" val="65"/>
                  </dgm:constrLst>
                </dgm:else>
              </dgm:choose>
              <dgm:ruleLst/>
              <dgm:forEach name="Name139" axis="ch" ptType="node" cnt="1">
                <dgm:layoutNode name="bullet5a" styleLbl="node1">
                  <dgm:alg type="sp"/>
                  <dgm:shape xmlns:r="http://schemas.openxmlformats.org/officeDocument/2006/relationships" type="ellipse" r:blip="">
                    <dgm:adjLst/>
                  </dgm:shape>
                  <dgm:presOf/>
                  <dgm:constrLst/>
                  <dgm:ruleLst/>
                </dgm:layoutNode>
                <dgm:layoutNode name="textBox5a" styleLbl="revTx">
                  <dgm:varLst>
                    <dgm:bulletEnabled val="1"/>
                  </dgm:varLst>
                  <dgm:choose name="Name140">
                    <dgm:if name="Name141" func="var" arg="dir" op="equ" val="norm">
                      <dgm:choose name="Name142">
                        <dgm:if name="Name143" axis="root des" ptType="all node" func="maxDepth" op="gt" val="1">
                          <dgm:alg type="tx">
                            <dgm:param type="txAnchorVert" val="t"/>
                            <dgm:param type="parTxLTRAlign" val="l"/>
                            <dgm:param type="parTxRTLAlign" val="r"/>
                          </dgm:alg>
                        </dgm:if>
                        <dgm:else name="Name144">
                          <dgm:alg type="tx">
                            <dgm:param type="txAnchorVert" val="t"/>
                            <dgm:param type="parTxLTRAlign" val="l"/>
                            <dgm:param type="parTxRTLAlign" val="l"/>
                          </dgm:alg>
                        </dgm:else>
                      </dgm:choose>
                    </dgm:if>
                    <dgm:else name="Name145">
                      <dgm:choose name="Name146">
                        <dgm:if name="Name147" axis="root des" ptType="all node" func="maxDepth" op="gt" val="1">
                          <dgm:alg type="tx">
                            <dgm:param type="txAnchorVert" val="b"/>
                            <dgm:param type="txAnchorVertCh" val="b"/>
                            <dgm:param type="parTxLTRAlign" val="l"/>
                            <dgm:param type="parTxRTLAlign" val="r"/>
                          </dgm:alg>
                        </dgm:if>
                        <dgm:else name="Name14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49">
                    <dgm:if name="Name150" func="var" arg="dir" op="equ" val="norm">
                      <dgm:constrLst>
                        <dgm:constr type="rMarg"/>
                        <dgm:constr type="tMarg"/>
                        <dgm:constr type="bMarg"/>
                      </dgm:constrLst>
                    </dgm:if>
                    <dgm:else name="Name151">
                      <dgm:constrLst>
                        <dgm:constr type="lMarg"/>
                        <dgm:constr type="tMarg"/>
                        <dgm:constr type="bMarg"/>
                      </dgm:constrLst>
                    </dgm:else>
                  </dgm:choose>
                  <dgm:ruleLst>
                    <dgm:rule type="primFontSz" val="5" fact="NaN" max="NaN"/>
                  </dgm:ruleLst>
                </dgm:layoutNode>
              </dgm:forEach>
              <dgm:forEach name="Name152" axis="ch" ptType="node" st="2" cnt="1">
                <dgm:layoutNode name="bullet5b" styleLbl="node1">
                  <dgm:alg type="sp"/>
                  <dgm:shape xmlns:r="http://schemas.openxmlformats.org/officeDocument/2006/relationships" type="ellipse" r:blip="">
                    <dgm:adjLst/>
                  </dgm:shape>
                  <dgm:presOf/>
                  <dgm:constrLst/>
                  <dgm:ruleLst/>
                </dgm:layoutNode>
                <dgm:layoutNode name="textBox5b" styleLbl="revTx">
                  <dgm:varLst>
                    <dgm:bulletEnabled val="1"/>
                  </dgm:varLst>
                  <dgm:choose name="Name153">
                    <dgm:if name="Name154" func="var" arg="dir" op="equ" val="norm">
                      <dgm:choose name="Name155">
                        <dgm:if name="Name156" axis="root des" ptType="all node" func="maxDepth" op="gt" val="1">
                          <dgm:alg type="tx">
                            <dgm:param type="txAnchorVert" val="t"/>
                            <dgm:param type="parTxLTRAlign" val="l"/>
                            <dgm:param type="parTxRTLAlign" val="r"/>
                          </dgm:alg>
                        </dgm:if>
                        <dgm:else name="Name157">
                          <dgm:alg type="tx">
                            <dgm:param type="txAnchorVert" val="t"/>
                            <dgm:param type="parTxLTRAlign" val="l"/>
                            <dgm:param type="parTxRTLAlign" val="l"/>
                          </dgm:alg>
                        </dgm:else>
                      </dgm:choose>
                    </dgm:if>
                    <dgm:else name="Name158">
                      <dgm:choose name="Name159">
                        <dgm:if name="Name160" axis="root des" ptType="all node" func="maxDepth" op="gt" val="1">
                          <dgm:alg type="tx">
                            <dgm:param type="txAnchorVert" val="b"/>
                            <dgm:param type="txAnchorVertCh" val="b"/>
                            <dgm:param type="parTxLTRAlign" val="l"/>
                            <dgm:param type="parTxRTLAlign" val="r"/>
                          </dgm:alg>
                        </dgm:if>
                        <dgm:else name="Name16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62">
                    <dgm:if name="Name163" func="var" arg="dir" op="equ" val="norm">
                      <dgm:constrLst>
                        <dgm:constr type="rMarg"/>
                        <dgm:constr type="tMarg"/>
                        <dgm:constr type="bMarg"/>
                      </dgm:constrLst>
                    </dgm:if>
                    <dgm:else name="Name164">
                      <dgm:constrLst>
                        <dgm:constr type="lMarg"/>
                        <dgm:constr type="tMarg"/>
                        <dgm:constr type="bMarg"/>
                      </dgm:constrLst>
                    </dgm:else>
                  </dgm:choose>
                  <dgm:ruleLst>
                    <dgm:rule type="primFontSz" val="5" fact="NaN" max="NaN"/>
                  </dgm:ruleLst>
                </dgm:layoutNode>
              </dgm:forEach>
              <dgm:forEach name="Name165" axis="ch" ptType="node" st="3" cnt="1">
                <dgm:layoutNode name="bullet5c" styleLbl="node1">
                  <dgm:alg type="sp"/>
                  <dgm:shape xmlns:r="http://schemas.openxmlformats.org/officeDocument/2006/relationships" type="ellipse" r:blip="">
                    <dgm:adjLst/>
                  </dgm:shape>
                  <dgm:presOf/>
                  <dgm:constrLst/>
                  <dgm:ruleLst/>
                </dgm:layoutNode>
                <dgm:layoutNode name="textBox5c" styleLbl="revTx">
                  <dgm:varLst>
                    <dgm:bulletEnabled val="1"/>
                  </dgm:varLst>
                  <dgm:choose name="Name166">
                    <dgm:if name="Name167" func="var" arg="dir" op="equ" val="norm">
                      <dgm:choose name="Name168">
                        <dgm:if name="Name169" axis="root des" ptType="all node" func="maxDepth" op="gt" val="1">
                          <dgm:alg type="tx">
                            <dgm:param type="txAnchorVert" val="t"/>
                            <dgm:param type="parTxLTRAlign" val="l"/>
                            <dgm:param type="parTxRTLAlign" val="r"/>
                          </dgm:alg>
                        </dgm:if>
                        <dgm:else name="Name170">
                          <dgm:alg type="tx">
                            <dgm:param type="txAnchorVert" val="t"/>
                            <dgm:param type="parTxLTRAlign" val="l"/>
                            <dgm:param type="parTxRTLAlign" val="l"/>
                          </dgm:alg>
                        </dgm:else>
                      </dgm:choose>
                    </dgm:if>
                    <dgm:else name="Name171">
                      <dgm:choose name="Name172">
                        <dgm:if name="Name173" axis="root des" ptType="all node" func="maxDepth" op="gt" val="1">
                          <dgm:alg type="tx">
                            <dgm:param type="txAnchorVert" val="b"/>
                            <dgm:param type="txAnchorVertCh" val="b"/>
                            <dgm:param type="parTxLTRAlign" val="l"/>
                            <dgm:param type="parTxRTLAlign" val="r"/>
                          </dgm:alg>
                        </dgm:if>
                        <dgm:else name="Name174">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75">
                    <dgm:if name="Name176" func="var" arg="dir" op="equ" val="norm">
                      <dgm:constrLst>
                        <dgm:constr type="rMarg"/>
                        <dgm:constr type="tMarg"/>
                        <dgm:constr type="bMarg"/>
                      </dgm:constrLst>
                    </dgm:if>
                    <dgm:else name="Name177">
                      <dgm:constrLst>
                        <dgm:constr type="lMarg"/>
                        <dgm:constr type="tMarg"/>
                        <dgm:constr type="bMarg"/>
                      </dgm:constrLst>
                    </dgm:else>
                  </dgm:choose>
                  <dgm:ruleLst>
                    <dgm:rule type="primFontSz" val="5" fact="NaN" max="NaN"/>
                  </dgm:ruleLst>
                </dgm:layoutNode>
              </dgm:forEach>
              <dgm:forEach name="Name178" axis="ch" ptType="node" st="4" cnt="1">
                <dgm:layoutNode name="bullet5d" styleLbl="node1">
                  <dgm:alg type="sp"/>
                  <dgm:shape xmlns:r="http://schemas.openxmlformats.org/officeDocument/2006/relationships" type="ellipse" r:blip="">
                    <dgm:adjLst/>
                  </dgm:shape>
                  <dgm:presOf/>
                  <dgm:constrLst/>
                  <dgm:ruleLst/>
                </dgm:layoutNode>
                <dgm:layoutNode name="textBox5d" styleLbl="revTx">
                  <dgm:varLst>
                    <dgm:bulletEnabled val="1"/>
                  </dgm:varLst>
                  <dgm:choose name="Name179">
                    <dgm:if name="Name180" func="var" arg="dir" op="equ" val="norm">
                      <dgm:choose name="Name181">
                        <dgm:if name="Name182" axis="root des" ptType="all node" func="maxDepth" op="gt" val="1">
                          <dgm:alg type="tx">
                            <dgm:param type="txAnchorVert" val="t"/>
                            <dgm:param type="parTxLTRAlign" val="l"/>
                            <dgm:param type="parTxRTLAlign" val="r"/>
                          </dgm:alg>
                        </dgm:if>
                        <dgm:else name="Name183">
                          <dgm:alg type="tx">
                            <dgm:param type="txAnchorVert" val="t"/>
                            <dgm:param type="parTxLTRAlign" val="l"/>
                            <dgm:param type="parTxRTLAlign" val="l"/>
                          </dgm:alg>
                        </dgm:else>
                      </dgm:choose>
                    </dgm:if>
                    <dgm:else name="Name184">
                      <dgm:choose name="Name185">
                        <dgm:if name="Name186" axis="root des" ptType="all node" func="maxDepth" op="gt" val="1">
                          <dgm:alg type="tx">
                            <dgm:param type="txAnchorVert" val="b"/>
                            <dgm:param type="txAnchorVertCh" val="b"/>
                            <dgm:param type="parTxLTRAlign" val="l"/>
                            <dgm:param type="parTxRTLAlign" val="r"/>
                          </dgm:alg>
                        </dgm:if>
                        <dgm:else name="Name187">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88">
                    <dgm:if name="Name189" func="var" arg="dir" op="equ" val="norm">
                      <dgm:constrLst>
                        <dgm:constr type="rMarg"/>
                        <dgm:constr type="tMarg"/>
                        <dgm:constr type="bMarg"/>
                      </dgm:constrLst>
                    </dgm:if>
                    <dgm:else name="Name190">
                      <dgm:constrLst>
                        <dgm:constr type="lMarg"/>
                        <dgm:constr type="tMarg"/>
                        <dgm:constr type="bMarg"/>
                      </dgm:constrLst>
                    </dgm:else>
                  </dgm:choose>
                  <dgm:ruleLst>
                    <dgm:rule type="primFontSz" val="5" fact="NaN" max="NaN"/>
                  </dgm:ruleLst>
                </dgm:layoutNode>
              </dgm:forEach>
              <dgm:forEach name="Name191" axis="ch" ptType="node" st="5" cnt="1">
                <dgm:layoutNode name="bullet5e" styleLbl="node1">
                  <dgm:alg type="sp"/>
                  <dgm:shape xmlns:r="http://schemas.openxmlformats.org/officeDocument/2006/relationships" type="ellipse" r:blip="">
                    <dgm:adjLst/>
                  </dgm:shape>
                  <dgm:presOf/>
                  <dgm:constrLst/>
                  <dgm:ruleLst/>
                </dgm:layoutNode>
                <dgm:layoutNode name="textBox5e" styleLbl="revTx">
                  <dgm:varLst>
                    <dgm:bulletEnabled val="1"/>
                  </dgm:varLst>
                  <dgm:choose name="Name192">
                    <dgm:if name="Name193" func="var" arg="dir" op="equ" val="norm">
                      <dgm:choose name="Name194">
                        <dgm:if name="Name195" axis="root des" ptType="all node" func="maxDepth" op="gt" val="1">
                          <dgm:alg type="tx">
                            <dgm:param type="txAnchorVert" val="t"/>
                            <dgm:param type="parTxLTRAlign" val="l"/>
                            <dgm:param type="parTxRTLAlign" val="r"/>
                          </dgm:alg>
                        </dgm:if>
                        <dgm:else name="Name196">
                          <dgm:alg type="tx">
                            <dgm:param type="txAnchorVert" val="t"/>
                            <dgm:param type="parTxLTRAlign" val="l"/>
                            <dgm:param type="parTxRTLAlign" val="l"/>
                          </dgm:alg>
                        </dgm:else>
                      </dgm:choose>
                    </dgm:if>
                    <dgm:else name="Name197">
                      <dgm:choose name="Name198">
                        <dgm:if name="Name199" axis="root des" ptType="all node" func="maxDepth" op="gt" val="1">
                          <dgm:alg type="tx">
                            <dgm:param type="txAnchorVert" val="b"/>
                            <dgm:param type="txAnchorVertCh" val="b"/>
                            <dgm:param type="parTxLTRAlign" val="l"/>
                            <dgm:param type="parTxRTLAlign" val="r"/>
                          </dgm:alg>
                        </dgm:if>
                        <dgm:else name="Name200">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1">
                    <dgm:if name="Name202" func="var" arg="dir" op="equ" val="norm">
                      <dgm:constrLst>
                        <dgm:constr type="rMarg"/>
                        <dgm:constr type="tMarg"/>
                        <dgm:constr type="bMarg"/>
                      </dgm:constrLst>
                    </dgm:if>
                    <dgm:else name="Name203">
                      <dgm:constrLst>
                        <dgm:constr type="lMarg"/>
                        <dgm:constr type="tMarg"/>
                        <dgm:constr type="bMarg"/>
                      </dgm:constrLst>
                    </dgm:else>
                  </dgm:choose>
                  <dgm:ruleLst>
                    <dgm:rule type="primFontSz" val="5" fact="NaN" max="NaN"/>
                  </dgm:ruleLst>
                </dgm:layoutNode>
              </dgm:forEach>
            </dgm:layoutNode>
          </dgm:else>
        </dgm:choose>
      </dgm:if>
      <dgm:else name="Name204"/>
    </dgm:choose>
  </dgm:layoutNode>
</dgm:layoutDef>
</file>

<file path=ppt/diagrams/layout15.xml><?xml version="1.0" encoding="utf-8"?>
<dgm:layoutDef xmlns:dgm="http://schemas.openxmlformats.org/drawingml/2006/diagram" xmlns:a="http://schemas.openxmlformats.org/drawingml/2006/main" uniqueId="urn:microsoft.com/office/officeart/2005/8/layout/hList2">
  <dgm:title val=""/>
  <dgm:desc val=""/>
  <dgm:catLst>
    <dgm:cat type="list" pri="6000"/>
    <dgm:cat type="relationship" pri="16000"/>
    <dgm:cat type="picture" pri="29000"/>
    <dgm:cat type="pictureconvert" pri="2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dgm:varLst>
    <dgm:choose name="Name0">
      <dgm:if name="Name1" func="var" arg="dir" op="equ" val="norm">
        <dgm:alg type="lin">
          <dgm:param type="linDir" val="fromL"/>
          <dgm:param type="nodeVertAlign" val="t"/>
        </dgm:alg>
      </dgm:if>
      <dgm:else name="Name2">
        <dgm:alg type="lin">
          <dgm:param type="linDir" val="fromR"/>
          <dgm:param type="nodeVertAlign" val="t"/>
        </dgm:alg>
      </dgm:else>
    </dgm:choose>
    <dgm:shape xmlns:r="http://schemas.openxmlformats.org/officeDocument/2006/relationships" r:blip="">
      <dgm:adjLst/>
    </dgm:shape>
    <dgm:presOf/>
    <dgm:constrLst>
      <dgm:constr type="w" for="ch" forName="compositeNode" refType="w"/>
      <dgm:constr type="h" for="ch" forName="compositeNode" refType="h"/>
      <dgm:constr type="w" for="ch" forName="sibTrans" refType="w" refFor="ch" refForName="compositeNode" op="equ" fact="0.2"/>
      <dgm:constr type="h" for="des" forName="childNode" op="equ"/>
      <dgm:constr type="w" for="des" forName="childNode" op="equ"/>
      <dgm:constr type="w" for="des" forName="parentNode" op="equ"/>
      <dgm:constr type="h" for="des" forName="image" op="equ"/>
      <dgm:constr type="w" for="des" forName="image" op="equ"/>
      <dgm:constr type="primFontSz" for="des" forName="parentNode" op="equ" val="65"/>
      <dgm:constr type="primFontSz" for="des" forName="childNode" op="equ" val="65"/>
    </dgm:constrLst>
    <dgm:ruleLst/>
    <dgm:forEach name="Name3" axis="ch" ptType="node">
      <dgm:layoutNode name="compositeNode">
        <dgm:varLst>
          <dgm:bulletEnabled val="1"/>
        </dgm:varLst>
        <dgm:alg type="composite"/>
        <dgm:presOf/>
        <dgm:choose name="Name4">
          <dgm:if name="Name5" func="var" arg="dir" op="equ" val="norm">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l" for="ch" forName="image"/>
              <dgm:constr type="w" for="ch" forName="childNode" refType="w" fact="0.85"/>
              <dgm:constr type="h" for="ch" forName="childNode" refType="h" fact="0.78"/>
              <dgm:constr type="t" for="ch" forName="childNode" refType="h" refFor="ch" refForName="image" fact="0.66"/>
              <dgm:constr type="l"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l" for="ch" forName="parentNode"/>
              <dgm:constr type="r" for="ch" forName="parentNode" refType="l" refFor="ch" refForName="childNode"/>
              <dgm:constr type="rMarg" for="ch" forName="parentNode" refType="w" refFor="ch" refForName="image" fact="1.25"/>
            </dgm:constrLst>
          </dgm:if>
          <dgm:else name="Name6">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r" for="ch" forName="image" refType="w"/>
              <dgm:constr type="w" for="ch" forName="childNode" refType="w" fact="0.85"/>
              <dgm:constr type="h" for="ch" forName="childNode" refType="h" fact="0.78"/>
              <dgm:constr type="t" for="ch" forName="childNode" refType="h" refFor="ch" refForName="image" fact="0.66"/>
              <dgm:constr type="r" for="ch" forName="childNode" refType="w"/>
              <dgm:constr type="rOff"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r" for="ch" forName="parentNode" refType="w"/>
              <dgm:constr type="l" for="ch" forName="parentNode" refType="r" refFor="ch" refForName="childNode"/>
              <dgm:constr type="lOff" for="ch" forName="parentNode" refType="rOff" refFor="ch" refForName="childNode"/>
              <dgm:constr type="lMarg" for="ch" forName="parentNode" refType="w" refFor="ch" refForName="image" fact="1.25"/>
            </dgm:constrLst>
          </dgm:else>
        </dgm:choose>
        <dgm:ruleLst>
          <dgm:rule type="w" for="ch" forName="childNode" val="NaN" fact="0.4" max="NaN"/>
          <dgm:rule type="h" for="ch" forName="childNode" val="NaN" fact="0.5" max="NaN"/>
        </dgm:ruleLst>
        <dgm:layoutNode name="image" styleLbl="fgImgPlace1">
          <dgm:alg type="sp"/>
          <dgm:shape xmlns:r="http://schemas.openxmlformats.org/officeDocument/2006/relationships" type="rect" r:blip="" zOrderOff="4" blipPhldr="1">
            <dgm:adjLst/>
          </dgm:shape>
          <dgm:presOf/>
          <dgm:constrLst/>
          <dgm:ruleLst/>
        </dgm:layoutNode>
        <dgm:layoutNode name="childNode" styleLbl="node1">
          <dgm:varLst>
            <dgm:bulletEnabled val="1"/>
          </dgm:varLst>
          <dgm:alg type="tx">
            <dgm:param type="stBulletLvl" val="1"/>
          </dgm:alg>
          <dgm:shape xmlns:r="http://schemas.openxmlformats.org/officeDocument/2006/relationships" type="rect" r:blip="" zOrderOff="2">
            <dgm:adjLst/>
          </dgm:shape>
          <dgm:presOf axis="des" ptType="node"/>
          <dgm:constrLst/>
          <dgm:ruleLst>
            <dgm:rule type="primFontSz" val="5" fact="NaN" max="NaN"/>
          </dgm:ruleLst>
        </dgm:layoutNode>
        <dgm:layoutNode name="parentNode" styleLbl="revTx">
          <dgm:varLst>
            <dgm:chMax val="0"/>
            <dgm:bulletEnabled val="1"/>
          </dgm:varLst>
          <dgm:choose name="Name7">
            <dgm:if name="Name8" func="var" arg="dir" op="equ" val="norm">
              <dgm:alg type="tx">
                <dgm:param type="autoTxRot" val="grav"/>
                <dgm:param type="txAnchorVert" val="t"/>
                <dgm:param type="parTxLTRAlign" val="r"/>
                <dgm:param type="parTxRTLAlign" val="r"/>
              </dgm:alg>
              <dgm:shape xmlns:r="http://schemas.openxmlformats.org/officeDocument/2006/relationships" rot="270" type="rect" r:blip="">
                <dgm:adjLst/>
              </dgm:shape>
              <dgm:presOf axis="self"/>
              <dgm:constrLst>
                <dgm:constr type="lMarg"/>
                <dgm:constr type="bMarg"/>
                <dgm:constr type="tMarg"/>
              </dgm:constrLst>
            </dgm:if>
            <dgm:else name="Name9">
              <dgm:alg type="tx">
                <dgm:param type="autoTxRot" val="grav"/>
                <dgm:param type="parTxLTRAlign" val="l"/>
                <dgm:param type="parTxRTLAlign" val="l"/>
              </dgm:alg>
              <dgm:shape xmlns:r="http://schemas.openxmlformats.org/officeDocument/2006/relationships" rot="90" type="rect" r:blip="">
                <dgm:adjLst/>
              </dgm:shape>
              <dgm:presOf axis="self"/>
              <dgm:constrLst>
                <dgm:constr type="rMarg"/>
                <dgm:constr type="bMarg"/>
                <dgm:constr type="tMarg"/>
              </dgm:constrLst>
            </dgm:else>
          </dgm:choose>
          <dgm:ruleLst>
            <dgm:rule type="primFontSz" val="5" fact="NaN" max="NaN"/>
          </dgm:ruleLst>
        </dgm:layoutNode>
      </dgm:layoutNode>
      <dgm:forEach name="Name10" axis="followSib" ptType="sibTrans" cnt="1">
        <dgm:layoutNode name="sibTrans">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ycle6">
  <dgm:title val=""/>
  <dgm:desc val=""/>
  <dgm:catLst>
    <dgm:cat type="cycle" pri="4000"/>
    <dgm:cat type="relationship" pri="24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param type="endSty" val="noArr"/>
              </dgm:alg>
              <dgm:shape xmlns:r="http://schemas.openxmlformats.org/officeDocument/2006/relationships" type="conn" r:blip="">
                <dgm:adjLst/>
              </dgm:shape>
              <dgm:presOf axis="self"/>
              <dgm:constrLst>
                <dgm:constr type="h" refType="w" fact="0.65"/>
                <dgm:constr type="connDist"/>
                <dgm:constr type="begPad" refType="connDist" fact="0.01"/>
                <dgm:constr type="endPad" refType="connDist" fact="0.01"/>
              </dgm:constrLst>
              <dgm:ruleLst/>
            </dgm:layoutNode>
          </dgm:forEach>
        </dgm:if>
        <dgm:else name="Name16"/>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cycle6">
  <dgm:title val=""/>
  <dgm:desc val=""/>
  <dgm:catLst>
    <dgm:cat type="cycle" pri="4000"/>
    <dgm:cat type="relationship" pri="24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param type="endSty" val="noArr"/>
              </dgm:alg>
              <dgm:shape xmlns:r="http://schemas.openxmlformats.org/officeDocument/2006/relationships" type="conn" r:blip="">
                <dgm:adjLst/>
              </dgm:shape>
              <dgm:presOf axis="self"/>
              <dgm:constrLst>
                <dgm:constr type="h" refType="w" fact="0.65"/>
                <dgm:constr type="connDist"/>
                <dgm:constr type="begPad" refType="connDist" fact="0.01"/>
                <dgm:constr type="endPad" refType="connDist" fact="0.01"/>
              </dgm:constrLst>
              <dgm:ruleLst/>
            </dgm:layoutNode>
          </dgm:forEach>
        </dgm:if>
        <dgm:else name="Name16"/>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cycle6">
  <dgm:title val=""/>
  <dgm:desc val=""/>
  <dgm:catLst>
    <dgm:cat type="cycle" pri="4000"/>
    <dgm:cat type="relationship" pri="24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param type="endSty" val="noArr"/>
              </dgm:alg>
              <dgm:shape xmlns:r="http://schemas.openxmlformats.org/officeDocument/2006/relationships" type="conn" r:blip="">
                <dgm:adjLst/>
              </dgm:shape>
              <dgm:presOf axis="self"/>
              <dgm:constrLst>
                <dgm:constr type="h" refType="w" fact="0.65"/>
                <dgm:constr type="connDist"/>
                <dgm:constr type="begPad" refType="connDist" fact="0.01"/>
                <dgm:constr type="endPad" refType="connDist" fact="0.01"/>
              </dgm:constrLst>
              <dgm:ruleLst/>
            </dgm:layoutNode>
          </dgm:forEach>
        </dgm:if>
        <dgm:else name="Name16"/>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cycle6">
  <dgm:title val=""/>
  <dgm:desc val=""/>
  <dgm:catLst>
    <dgm:cat type="cycle" pri="4000"/>
    <dgm:cat type="relationship" pri="24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param type="endSty" val="noArr"/>
              </dgm:alg>
              <dgm:shape xmlns:r="http://schemas.openxmlformats.org/officeDocument/2006/relationships" type="conn" r:blip="">
                <dgm:adjLst/>
              </dgm:shape>
              <dgm:presOf axis="self"/>
              <dgm:constrLst>
                <dgm:constr type="h" refType="w" fact="0.65"/>
                <dgm:constr type="connDist"/>
                <dgm:constr type="begPad" refType="connDist" fact="0.01"/>
                <dgm:constr type="endPad" refType="connDist" fact="0.01"/>
              </dgm:constrLst>
              <dgm:ruleLst/>
            </dgm:layoutNode>
          </dgm:forEach>
        </dgm:if>
        <dgm:else name="Name16"/>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cycle6">
  <dgm:title val=""/>
  <dgm:desc val=""/>
  <dgm:catLst>
    <dgm:cat type="cycle" pri="4000"/>
    <dgm:cat type="relationship" pri="24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param type="endSty" val="noArr"/>
              </dgm:alg>
              <dgm:shape xmlns:r="http://schemas.openxmlformats.org/officeDocument/2006/relationships" type="conn" r:blip="">
                <dgm:adjLst/>
              </dgm:shape>
              <dgm:presOf axis="self"/>
              <dgm:constrLst>
                <dgm:constr type="h" refType="w" fact="0.65"/>
                <dgm:constr type="connDist"/>
                <dgm:constr type="begPad" refType="connDist" fact="0.01"/>
                <dgm:constr type="endPad" refType="connDist" fact="0.01"/>
              </dgm:constrLst>
              <dgm:ruleLst/>
            </dgm:layoutNode>
          </dgm:forEach>
        </dgm:if>
        <dgm:else name="Name16"/>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cycle6">
  <dgm:title val=""/>
  <dgm:desc val=""/>
  <dgm:catLst>
    <dgm:cat type="cycle" pri="4000"/>
    <dgm:cat type="relationship" pri="24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param type="endSty" val="noArr"/>
              </dgm:alg>
              <dgm:shape xmlns:r="http://schemas.openxmlformats.org/officeDocument/2006/relationships" type="conn" r:blip="">
                <dgm:adjLst/>
              </dgm:shape>
              <dgm:presOf axis="self"/>
              <dgm:constrLst>
                <dgm:constr type="h" refType="w" fact="0.65"/>
                <dgm:constr type="connDist"/>
                <dgm:constr type="begPad" refType="connDist" fact="0.01"/>
                <dgm:constr type="endPad" refType="connDist" fact="0.01"/>
              </dgm:constrLst>
              <dgm:ruleLst/>
            </dgm:layoutNode>
          </dgm:forEach>
        </dgm:if>
        <dgm:else name="Name16"/>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cycle6">
  <dgm:title val=""/>
  <dgm:desc val=""/>
  <dgm:catLst>
    <dgm:cat type="cycle" pri="4000"/>
    <dgm:cat type="relationship" pri="24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param type="endSty" val="noArr"/>
              </dgm:alg>
              <dgm:shape xmlns:r="http://schemas.openxmlformats.org/officeDocument/2006/relationships" type="conn" r:blip="">
                <dgm:adjLst/>
              </dgm:shape>
              <dgm:presOf axis="self"/>
              <dgm:constrLst>
                <dgm:constr type="h" refType="w" fact="0.65"/>
                <dgm:constr type="connDist"/>
                <dgm:constr type="begPad" refType="connDist" fact="0.01"/>
                <dgm:constr type="endPad" refType="connDist" fact="0.01"/>
              </dgm:constrLst>
              <dgm:ruleLst/>
            </dgm:layoutNode>
          </dgm:forEach>
        </dgm:if>
        <dgm:else name="Name16"/>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cycle6">
  <dgm:title val=""/>
  <dgm:desc val=""/>
  <dgm:catLst>
    <dgm:cat type="cycle" pri="4000"/>
    <dgm:cat type="relationship" pri="24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param type="endSty" val="noArr"/>
              </dgm:alg>
              <dgm:shape xmlns:r="http://schemas.openxmlformats.org/officeDocument/2006/relationships" type="conn" r:blip="">
                <dgm:adjLst/>
              </dgm:shape>
              <dgm:presOf axis="self"/>
              <dgm:constrLst>
                <dgm:constr type="h" refType="w" fact="0.65"/>
                <dgm:constr type="connDist"/>
                <dgm:constr type="begPad" refType="connDist" fact="0.01"/>
                <dgm:constr type="endPad" refType="connDist" fact="0.01"/>
              </dgm:constrLst>
              <dgm:ruleLst/>
            </dgm:layoutNode>
          </dgm:forEach>
        </dgm:if>
        <dgm:else name="Name16"/>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92018837-64B5-4E20-83A5-89B993CB3C9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3" name="日期占位符 2">
            <a:extLst>
              <a:ext uri="{FF2B5EF4-FFF2-40B4-BE49-F238E27FC236}">
                <a16:creationId xmlns:a16="http://schemas.microsoft.com/office/drawing/2014/main" id="{99C2A4FB-A56B-4413-A08B-0E9894B98B4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0C734EAB-9FBF-461F-BF6B-35BBC20C60BA}" type="datetime1">
              <a:rPr lang="zh-CN" altLang="en-US" smtClean="0">
                <a:latin typeface="Microsoft YaHei UI" panose="020B0503020204020204" pitchFamily="34" charset="-122"/>
                <a:ea typeface="Microsoft YaHei UI" panose="020B0503020204020204" pitchFamily="34" charset="-122"/>
              </a:rPr>
              <a:t>2020/8/27</a:t>
            </a:fld>
            <a:endParaRPr lang="zh-CN" altLang="en-US" dirty="0">
              <a:latin typeface="Microsoft YaHei UI" panose="020B0503020204020204" pitchFamily="34" charset="-122"/>
              <a:ea typeface="Microsoft YaHei UI" panose="020B0503020204020204" pitchFamily="34" charset="-122"/>
            </a:endParaRPr>
          </a:p>
        </p:txBody>
      </p:sp>
      <p:sp>
        <p:nvSpPr>
          <p:cNvPr id="4" name="页脚占位符 3">
            <a:extLst>
              <a:ext uri="{FF2B5EF4-FFF2-40B4-BE49-F238E27FC236}">
                <a16:creationId xmlns:a16="http://schemas.microsoft.com/office/drawing/2014/main" id="{A3977F36-950D-4655-BC4A-F80BE1DBF79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5" name="灯片编号占位符 4">
            <a:extLst>
              <a:ext uri="{FF2B5EF4-FFF2-40B4-BE49-F238E27FC236}">
                <a16:creationId xmlns:a16="http://schemas.microsoft.com/office/drawing/2014/main" id="{56C246FD-229D-4B04-9855-212AD8D784A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8DA8A28B-0568-4092-BB1A-13C9B073E3A0}" type="slidenum">
              <a:rPr lang="en-US" altLang="zh-CN" smtClean="0">
                <a:latin typeface="Microsoft YaHei UI" panose="020B0503020204020204" pitchFamily="34" charset="-122"/>
                <a:ea typeface="Microsoft YaHei UI" panose="020B0503020204020204" pitchFamily="34" charset="-122"/>
              </a:rPr>
              <a:t>‹#›</a:t>
            </a:fld>
            <a:endParaRPr lang="zh-CN" altLang="en-US"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1640525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Microsoft YaHei UI" panose="020B0503020204020204" pitchFamily="34" charset="-122"/>
                <a:ea typeface="Microsoft YaHei UI" panose="020B0503020204020204" pitchFamily="34" charset="-122"/>
              </a:defRPr>
            </a:lvl1pPr>
          </a:lstStyle>
          <a:p>
            <a:endParaRPr lang="zh-CN" altLang="en-US" dirty="0"/>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Microsoft YaHei UI" panose="020B0503020204020204" pitchFamily="34" charset="-122"/>
                <a:ea typeface="Microsoft YaHei UI" panose="020B0503020204020204" pitchFamily="34" charset="-122"/>
              </a:defRPr>
            </a:lvl1pPr>
          </a:lstStyle>
          <a:p>
            <a:fld id="{F9383FC2-185F-4ADF-86B7-D25D3EBE40AA}" type="datetime1">
              <a:rPr lang="zh-CN" altLang="en-US" smtClean="0"/>
              <a:t>2020/8/27</a:t>
            </a:fld>
            <a:endParaRPr lang="zh-CN" altLang="en-US" dirty="0"/>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zh-CN" altLang="en-US" dirty="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zh-CN" altLang="en-US" noProof="0" dirty="0"/>
              <a:t>单击此处编辑母版文本样式</a:t>
            </a:r>
          </a:p>
          <a:p>
            <a:pPr lvl="1" rtl="0"/>
            <a:r>
              <a:rPr lang="zh-CN" altLang="en-US" dirty="0"/>
              <a:t>第二级</a:t>
            </a:r>
          </a:p>
          <a:p>
            <a:pPr lvl="2" rtl="0"/>
            <a:r>
              <a:rPr lang="zh-CN" altLang="en-US" dirty="0"/>
              <a:t>第三级</a:t>
            </a:r>
          </a:p>
          <a:p>
            <a:pPr lvl="3" rtl="0"/>
            <a:r>
              <a:rPr lang="zh-CN" altLang="en-US" dirty="0"/>
              <a:t>第四级</a:t>
            </a:r>
          </a:p>
          <a:p>
            <a:pPr lvl="4" rtl="0"/>
            <a:r>
              <a:rPr lang="zh-CN" altLang="en-US" dirty="0"/>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Microsoft YaHei UI" panose="020B0503020204020204" pitchFamily="34" charset="-122"/>
                <a:ea typeface="Microsoft YaHei UI" panose="020B0503020204020204" pitchFamily="34" charset="-122"/>
              </a:defRPr>
            </a:lvl1pPr>
          </a:lstStyle>
          <a:p>
            <a:endParaRPr lang="zh-CN" altLang="en-US" dirty="0"/>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Microsoft YaHei UI" panose="020B0503020204020204" pitchFamily="34" charset="-122"/>
                <a:ea typeface="Microsoft YaHei UI" panose="020B0503020204020204" pitchFamily="34" charset="-122"/>
              </a:defRPr>
            </a:lvl1pPr>
          </a:lstStyle>
          <a:p>
            <a:fld id="{3CFA0038-7055-434C-B6C4-B8C69565C600}" type="slidenum">
              <a:rPr lang="en-US" altLang="zh-CN" smtClean="0"/>
              <a:pPr/>
              <a:t>‹#›</a:t>
            </a:fld>
            <a:endParaRPr lang="zh-CN" altLang="en-US" dirty="0"/>
          </a:p>
        </p:txBody>
      </p:sp>
    </p:spTree>
    <p:extLst>
      <p:ext uri="{BB962C8B-B14F-4D97-AF65-F5344CB8AC3E}">
        <p14:creationId xmlns:p14="http://schemas.microsoft.com/office/powerpoint/2010/main" val="1390864140"/>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1pPr>
    <a:lvl2pPr marL="45720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2pPr>
    <a:lvl3pPr marL="91440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3pPr>
    <a:lvl4pPr marL="137160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4pPr>
    <a:lvl5pPr marL="182880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包含图像的标题幻灯片">
    <p:spTree>
      <p:nvGrpSpPr>
        <p:cNvPr id="1" name=""/>
        <p:cNvGrpSpPr/>
        <p:nvPr/>
      </p:nvGrpSpPr>
      <p:grpSpPr>
        <a:xfrm>
          <a:off x="0" y="0"/>
          <a:ext cx="0" cy="0"/>
          <a:chOff x="0" y="0"/>
          <a:chExt cx="0" cy="0"/>
        </a:xfrm>
      </p:grpSpPr>
      <p:sp>
        <p:nvSpPr>
          <p:cNvPr id="7" name="图片占位符 4" title="图案">
            <a:extLst>
              <a:ext uri="{FF2B5EF4-FFF2-40B4-BE49-F238E27FC236}">
                <a16:creationId xmlns:a16="http://schemas.microsoft.com/office/drawing/2014/main" id="{BE84B7CE-D997-4F92-BD9D-3F9DE2782EF8}"/>
              </a:ext>
            </a:extLst>
          </p:cNvPr>
          <p:cNvSpPr>
            <a:spLocks noGrp="1"/>
          </p:cNvSpPr>
          <p:nvPr>
            <p:ph type="pic" sz="quarter" idx="10"/>
          </p:nvPr>
        </p:nvSpPr>
        <p:spPr>
          <a:xfrm>
            <a:off x="0" y="4288"/>
            <a:ext cx="12192000" cy="4618512"/>
          </a:xfrm>
          <a:solidFill>
            <a:schemeClr val="bg1">
              <a:lumMod val="95000"/>
            </a:schemeClr>
          </a:solidFill>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2" name="长方形 1">
            <a:extLst>
              <a:ext uri="{FF2B5EF4-FFF2-40B4-BE49-F238E27FC236}">
                <a16:creationId xmlns:a16="http://schemas.microsoft.com/office/drawing/2014/main" id="{BB940F57-02B1-4B56-8BA7-24557BFCBB01}"/>
              </a:ext>
            </a:extLst>
          </p:cNvPr>
          <p:cNvSpPr/>
          <p:nvPr userDrawn="1"/>
        </p:nvSpPr>
        <p:spPr>
          <a:xfrm>
            <a:off x="0" y="4622800"/>
            <a:ext cx="12192000" cy="223091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
        <p:nvSpPr>
          <p:cNvPr id="6" name="标题 1">
            <a:extLst>
              <a:ext uri="{FF2B5EF4-FFF2-40B4-BE49-F238E27FC236}">
                <a16:creationId xmlns:a16="http://schemas.microsoft.com/office/drawing/2014/main" id="{AA99C074-A230-B944-8FEA-870A76765C60}"/>
              </a:ext>
            </a:extLst>
          </p:cNvPr>
          <p:cNvSpPr>
            <a:spLocks noGrp="1"/>
          </p:cNvSpPr>
          <p:nvPr>
            <p:ph type="title" hasCustomPrompt="1"/>
          </p:nvPr>
        </p:nvSpPr>
        <p:spPr>
          <a:xfrm>
            <a:off x="838199" y="5037721"/>
            <a:ext cx="9575801" cy="891250"/>
          </a:xfrm>
        </p:spPr>
        <p:txBody>
          <a:bodyPr rtlCol="0" anchor="t">
            <a:noAutofit/>
          </a:bodyPr>
          <a:lstStyle>
            <a:lvl1pPr>
              <a:defRPr sz="5000" b="1">
                <a:solidFill>
                  <a:schemeClr val="bg1"/>
                </a:solidFill>
                <a:latin typeface="Microsoft YaHei UI" panose="020B0503020204020204" pitchFamily="34" charset="-122"/>
                <a:ea typeface="Microsoft YaHei UI" panose="020B0503020204020204" pitchFamily="34" charset="-122"/>
              </a:defRPr>
            </a:lvl1pPr>
          </a:lstStyle>
          <a:p>
            <a:pPr rtl="0"/>
            <a:r>
              <a:rPr lang="zh-CN" altLang="en-US" noProof="0" dirty="0"/>
              <a:t>单击此处添加标题</a:t>
            </a:r>
          </a:p>
        </p:txBody>
      </p:sp>
      <p:sp>
        <p:nvSpPr>
          <p:cNvPr id="13" name="文本占位符 12">
            <a:extLst>
              <a:ext uri="{FF2B5EF4-FFF2-40B4-BE49-F238E27FC236}">
                <a16:creationId xmlns:a16="http://schemas.microsoft.com/office/drawing/2014/main" id="{1221857D-ECFA-4D4D-91DF-E36500791501}"/>
              </a:ext>
            </a:extLst>
          </p:cNvPr>
          <p:cNvSpPr>
            <a:spLocks noGrp="1"/>
          </p:cNvSpPr>
          <p:nvPr>
            <p:ph type="body" sz="quarter" idx="14" hasCustomPrompt="1"/>
          </p:nvPr>
        </p:nvSpPr>
        <p:spPr>
          <a:xfrm>
            <a:off x="838200" y="6125744"/>
            <a:ext cx="9575800" cy="338549"/>
          </a:xfrm>
        </p:spPr>
        <p:txBody>
          <a:bodyPr rtlCol="0">
            <a:normAutofit/>
          </a:bodyPr>
          <a:lstStyle>
            <a:lvl1pPr marL="0" indent="0">
              <a:buNone/>
              <a:defRPr sz="1600" spc="300">
                <a:solidFill>
                  <a:schemeClr val="bg1"/>
                </a:solidFill>
                <a:latin typeface="Microsoft YaHei Light" panose="020B0502040204020203" pitchFamily="34" charset="-122"/>
                <a:ea typeface="Microsoft YaHei Light" panose="020B0502040204020203" pitchFamily="34" charset="-122"/>
                <a:cs typeface="Arial" panose="020B0604020202020204" pitchFamily="34" charset="0"/>
              </a:defRPr>
            </a:lvl1pPr>
          </a:lstStyle>
          <a:p>
            <a:pPr lvl="0" rtl="0"/>
            <a:r>
              <a:rPr lang="zh-CN" altLang="en-US" noProof="0" dirty="0"/>
              <a:t>在此处输入副标题</a:t>
            </a:r>
          </a:p>
        </p:txBody>
      </p:sp>
      <p:sp>
        <p:nvSpPr>
          <p:cNvPr id="5" name="形状 62" title="图案">
            <a:extLst>
              <a:ext uri="{FF2B5EF4-FFF2-40B4-BE49-F238E27FC236}">
                <a16:creationId xmlns:a16="http://schemas.microsoft.com/office/drawing/2014/main" id="{E1A23DB6-E067-4A30-8C4B-98B452428518}"/>
              </a:ext>
            </a:extLst>
          </p:cNvPr>
          <p:cNvSpPr/>
          <p:nvPr userDrawn="1"/>
        </p:nvSpPr>
        <p:spPr>
          <a:xfrm rot="16200000" flipV="1">
            <a:off x="2079137" y="4855144"/>
            <a:ext cx="0" cy="2188805"/>
          </a:xfrm>
          <a:prstGeom prst="line">
            <a:avLst/>
          </a:prstGeom>
          <a:ln w="76200">
            <a:solidFill>
              <a:schemeClr val="accent1">
                <a:lumMod val="60000"/>
                <a:lumOff val="40000"/>
              </a:schemeClr>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zh-CN" altLang="en-US" sz="1500" noProof="0"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13994676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包含图像的幻灯片分隔线">
    <p:bg>
      <p:bgPr>
        <a:solidFill>
          <a:schemeClr val="accent1"/>
        </a:solidFill>
        <a:effectLst/>
      </p:bgPr>
    </p:bg>
    <p:spTree>
      <p:nvGrpSpPr>
        <p:cNvPr id="1" name=""/>
        <p:cNvGrpSpPr/>
        <p:nvPr/>
      </p:nvGrpSpPr>
      <p:grpSpPr>
        <a:xfrm>
          <a:off x="0" y="0"/>
          <a:ext cx="0" cy="0"/>
          <a:chOff x="0" y="0"/>
          <a:chExt cx="0" cy="0"/>
        </a:xfrm>
      </p:grpSpPr>
      <p:sp>
        <p:nvSpPr>
          <p:cNvPr id="7" name="图片占位符 4" title="图案">
            <a:extLst>
              <a:ext uri="{FF2B5EF4-FFF2-40B4-BE49-F238E27FC236}">
                <a16:creationId xmlns:a16="http://schemas.microsoft.com/office/drawing/2014/main" id="{BE84B7CE-D997-4F92-BD9D-3F9DE2782EF8}"/>
              </a:ext>
            </a:extLst>
          </p:cNvPr>
          <p:cNvSpPr>
            <a:spLocks noGrp="1"/>
          </p:cNvSpPr>
          <p:nvPr>
            <p:ph type="pic" sz="quarter" idx="15"/>
          </p:nvPr>
        </p:nvSpPr>
        <p:spPr>
          <a:xfrm>
            <a:off x="0" y="0"/>
            <a:ext cx="12192000" cy="6853712"/>
          </a:xfrm>
          <a:solidFill>
            <a:schemeClr val="bg1">
              <a:lumMod val="95000"/>
            </a:schemeClr>
          </a:solidFill>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2" name="长方形 1" title="图案"/>
          <p:cNvSpPr/>
          <p:nvPr userDrawn="1"/>
        </p:nvSpPr>
        <p:spPr>
          <a:xfrm>
            <a:off x="4769712" y="3138616"/>
            <a:ext cx="7422288" cy="321275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
        <p:nvSpPr>
          <p:cNvPr id="8" name="标题 1">
            <a:extLst>
              <a:ext uri="{FF2B5EF4-FFF2-40B4-BE49-F238E27FC236}">
                <a16:creationId xmlns:a16="http://schemas.microsoft.com/office/drawing/2014/main" id="{0E919B9B-5D3F-4FF0-A499-8925E9560B94}"/>
              </a:ext>
            </a:extLst>
          </p:cNvPr>
          <p:cNvSpPr>
            <a:spLocks noGrp="1"/>
          </p:cNvSpPr>
          <p:nvPr>
            <p:ph type="title" hasCustomPrompt="1"/>
          </p:nvPr>
        </p:nvSpPr>
        <p:spPr>
          <a:xfrm>
            <a:off x="5114413" y="4304207"/>
            <a:ext cx="6439156" cy="891250"/>
          </a:xfrm>
        </p:spPr>
        <p:txBody>
          <a:bodyPr rtlCol="0" anchor="t">
            <a:noAutofit/>
          </a:bodyPr>
          <a:lstStyle>
            <a:lvl1pPr>
              <a:defRPr sz="5000" b="1">
                <a:solidFill>
                  <a:schemeClr val="bg1"/>
                </a:solidFill>
                <a:latin typeface="Microsoft YaHei UI" panose="020B0503020204020204" pitchFamily="34" charset="-122"/>
                <a:ea typeface="Microsoft YaHei UI" panose="020B0503020204020204" pitchFamily="34" charset="-122"/>
              </a:defRPr>
            </a:lvl1pPr>
          </a:lstStyle>
          <a:p>
            <a:pPr rtl="0"/>
            <a:r>
              <a:rPr lang="zh-CN" altLang="en-US" noProof="0" dirty="0"/>
              <a:t>单击此处添加标题</a:t>
            </a:r>
          </a:p>
        </p:txBody>
      </p:sp>
      <p:sp>
        <p:nvSpPr>
          <p:cNvPr id="9" name="文本占位符 12">
            <a:extLst>
              <a:ext uri="{FF2B5EF4-FFF2-40B4-BE49-F238E27FC236}">
                <a16:creationId xmlns:a16="http://schemas.microsoft.com/office/drawing/2014/main" id="{89A80859-BDA6-44AA-A750-4E06108B9B2B}"/>
              </a:ext>
            </a:extLst>
          </p:cNvPr>
          <p:cNvSpPr>
            <a:spLocks noGrp="1"/>
          </p:cNvSpPr>
          <p:nvPr>
            <p:ph type="body" sz="quarter" idx="14" hasCustomPrompt="1"/>
          </p:nvPr>
        </p:nvSpPr>
        <p:spPr>
          <a:xfrm>
            <a:off x="5114413" y="5505120"/>
            <a:ext cx="6439155" cy="338549"/>
          </a:xfrm>
        </p:spPr>
        <p:txBody>
          <a:bodyPr rtlCol="0">
            <a:normAutofit/>
          </a:bodyPr>
          <a:lstStyle>
            <a:lvl1pPr marL="0" indent="0">
              <a:buNone/>
              <a:defRPr sz="1600" spc="300">
                <a:solidFill>
                  <a:schemeClr val="bg1"/>
                </a:solidFill>
                <a:latin typeface="Microsoft YaHei Light" panose="020B0502040204020203" pitchFamily="34" charset="-122"/>
                <a:ea typeface="Microsoft YaHei Light" panose="020B0502040204020203" pitchFamily="34" charset="-122"/>
                <a:cs typeface="Arial" panose="020B0604020202020204" pitchFamily="34" charset="0"/>
              </a:defRPr>
            </a:lvl1pPr>
          </a:lstStyle>
          <a:p>
            <a:pPr lvl="0" rtl="0"/>
            <a:r>
              <a:rPr lang="zh-CN" altLang="en-US" noProof="0" dirty="0"/>
              <a:t>在此处输入副标题</a:t>
            </a:r>
          </a:p>
        </p:txBody>
      </p:sp>
      <p:sp>
        <p:nvSpPr>
          <p:cNvPr id="6" name="形状 62" title="图案">
            <a:extLst>
              <a:ext uri="{FF2B5EF4-FFF2-40B4-BE49-F238E27FC236}">
                <a16:creationId xmlns:a16="http://schemas.microsoft.com/office/drawing/2014/main" id="{E1A23DB6-E067-4A30-8C4B-98B452428518}"/>
              </a:ext>
            </a:extLst>
          </p:cNvPr>
          <p:cNvSpPr/>
          <p:nvPr userDrawn="1"/>
        </p:nvSpPr>
        <p:spPr>
          <a:xfrm rot="16200000" flipV="1">
            <a:off x="6208815" y="4226947"/>
            <a:ext cx="1" cy="2188805"/>
          </a:xfrm>
          <a:prstGeom prst="line">
            <a:avLst/>
          </a:prstGeom>
          <a:ln w="76200">
            <a:solidFill>
              <a:schemeClr val="accent1">
                <a:lumMod val="60000"/>
                <a:lumOff val="40000"/>
              </a:schemeClr>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zh-CN" altLang="en-US" sz="1500" noProof="0"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42356504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幻灯片分隔线 2">
    <p:bg>
      <p:bgPr>
        <a:solidFill>
          <a:schemeClr val="accent1"/>
        </a:solidFill>
        <a:effectLst/>
      </p:bgPr>
    </p:bg>
    <p:spTree>
      <p:nvGrpSpPr>
        <p:cNvPr id="1" name=""/>
        <p:cNvGrpSpPr/>
        <p:nvPr/>
      </p:nvGrpSpPr>
      <p:grpSpPr>
        <a:xfrm>
          <a:off x="0" y="0"/>
          <a:ext cx="0" cy="0"/>
          <a:chOff x="0" y="0"/>
          <a:chExt cx="0" cy="0"/>
        </a:xfrm>
      </p:grpSpPr>
      <p:sp>
        <p:nvSpPr>
          <p:cNvPr id="6" name="图片占位符 4" title="图案">
            <a:extLst>
              <a:ext uri="{FF2B5EF4-FFF2-40B4-BE49-F238E27FC236}">
                <a16:creationId xmlns:a16="http://schemas.microsoft.com/office/drawing/2014/main" id="{BE84B7CE-D997-4F92-BD9D-3F9DE2782EF8}"/>
              </a:ext>
            </a:extLst>
          </p:cNvPr>
          <p:cNvSpPr>
            <a:spLocks noGrp="1"/>
          </p:cNvSpPr>
          <p:nvPr>
            <p:ph type="pic" sz="quarter" idx="15"/>
          </p:nvPr>
        </p:nvSpPr>
        <p:spPr>
          <a:xfrm>
            <a:off x="0" y="0"/>
            <a:ext cx="12192000" cy="6853712"/>
          </a:xfrm>
          <a:solidFill>
            <a:schemeClr val="bg1">
              <a:lumMod val="95000"/>
            </a:schemeClr>
          </a:solidFill>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2" name="长方形 1" title="图案"/>
          <p:cNvSpPr/>
          <p:nvPr userDrawn="1"/>
        </p:nvSpPr>
        <p:spPr>
          <a:xfrm>
            <a:off x="0" y="4387695"/>
            <a:ext cx="12192000" cy="2196780"/>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
        <p:nvSpPr>
          <p:cNvPr id="11" name="标题 1">
            <a:extLst>
              <a:ext uri="{FF2B5EF4-FFF2-40B4-BE49-F238E27FC236}">
                <a16:creationId xmlns:a16="http://schemas.microsoft.com/office/drawing/2014/main" id="{0E919B9B-5D3F-4FF0-A499-8925E9560B94}"/>
              </a:ext>
            </a:extLst>
          </p:cNvPr>
          <p:cNvSpPr>
            <a:spLocks noGrp="1"/>
          </p:cNvSpPr>
          <p:nvPr>
            <p:ph type="title" hasCustomPrompt="1"/>
          </p:nvPr>
        </p:nvSpPr>
        <p:spPr>
          <a:xfrm>
            <a:off x="510821" y="4395670"/>
            <a:ext cx="6826342" cy="2188805"/>
          </a:xfrm>
        </p:spPr>
        <p:txBody>
          <a:bodyPr rIns="457200" rtlCol="0" anchor="ctr">
            <a:noAutofit/>
          </a:bodyPr>
          <a:lstStyle>
            <a:lvl1pPr algn="r">
              <a:defRPr sz="5000" b="1">
                <a:solidFill>
                  <a:schemeClr val="bg1"/>
                </a:solidFill>
                <a:latin typeface="Microsoft YaHei UI" panose="020B0503020204020204" pitchFamily="34" charset="-122"/>
                <a:ea typeface="Microsoft YaHei UI" panose="020B0503020204020204" pitchFamily="34" charset="-122"/>
              </a:defRPr>
            </a:lvl1pPr>
          </a:lstStyle>
          <a:p>
            <a:pPr rtl="0"/>
            <a:r>
              <a:rPr lang="zh-CN" altLang="en-US" noProof="0" dirty="0"/>
              <a:t>单击此处添加标题</a:t>
            </a:r>
          </a:p>
        </p:txBody>
      </p:sp>
      <p:sp>
        <p:nvSpPr>
          <p:cNvPr id="12" name="文本占位符 12">
            <a:extLst>
              <a:ext uri="{FF2B5EF4-FFF2-40B4-BE49-F238E27FC236}">
                <a16:creationId xmlns:a16="http://schemas.microsoft.com/office/drawing/2014/main" id="{89A80859-BDA6-44AA-A750-4E06108B9B2B}"/>
              </a:ext>
            </a:extLst>
          </p:cNvPr>
          <p:cNvSpPr>
            <a:spLocks noGrp="1"/>
          </p:cNvSpPr>
          <p:nvPr>
            <p:ph type="body" sz="quarter" idx="14" hasCustomPrompt="1"/>
          </p:nvPr>
        </p:nvSpPr>
        <p:spPr>
          <a:xfrm>
            <a:off x="7337164" y="4387695"/>
            <a:ext cx="4527458" cy="2196780"/>
          </a:xfrm>
          <a:noFill/>
        </p:spPr>
        <p:txBody>
          <a:bodyPr lIns="274320" tIns="182880" rIns="182880" bIns="182880" rtlCol="0" anchor="ctr">
            <a:normAutofit/>
          </a:bodyPr>
          <a:lstStyle>
            <a:lvl1pPr marL="0" indent="0">
              <a:buNone/>
              <a:defRPr sz="1600" spc="300">
                <a:solidFill>
                  <a:schemeClr val="bg1"/>
                </a:solidFill>
                <a:latin typeface="Microsoft YaHei Light" panose="020B0502040204020203" pitchFamily="34" charset="-122"/>
                <a:ea typeface="Microsoft YaHei Light" panose="020B0502040204020203" pitchFamily="34" charset="-122"/>
                <a:cs typeface="Arial" panose="020B0604020202020204" pitchFamily="34" charset="0"/>
              </a:defRPr>
            </a:lvl1pPr>
          </a:lstStyle>
          <a:p>
            <a:pPr lvl="0" rtl="0"/>
            <a:r>
              <a:rPr lang="zh-CN" altLang="en-US" noProof="0" dirty="0"/>
              <a:t>在此处输入副标题</a:t>
            </a:r>
          </a:p>
        </p:txBody>
      </p:sp>
      <p:sp>
        <p:nvSpPr>
          <p:cNvPr id="13" name="形状 62" title="图案">
            <a:extLst>
              <a:ext uri="{FF2B5EF4-FFF2-40B4-BE49-F238E27FC236}">
                <a16:creationId xmlns:a16="http://schemas.microsoft.com/office/drawing/2014/main" id="{E1A23DB6-E067-4A30-8C4B-98B452428518}"/>
              </a:ext>
            </a:extLst>
          </p:cNvPr>
          <p:cNvSpPr/>
          <p:nvPr userDrawn="1"/>
        </p:nvSpPr>
        <p:spPr>
          <a:xfrm flipV="1">
            <a:off x="7337163" y="4742580"/>
            <a:ext cx="1" cy="1494984"/>
          </a:xfrm>
          <a:prstGeom prst="line">
            <a:avLst/>
          </a:prstGeom>
          <a:ln w="76200">
            <a:solidFill>
              <a:schemeClr val="bg1"/>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zh-CN" altLang="en-US" sz="1500" noProof="0"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93417881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自定义布局">
    <p:bg>
      <p:bgPr>
        <a:solidFill>
          <a:schemeClr val="bg1"/>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08AC775-D0E4-4AE8-B104-8AF0CC99549B}"/>
              </a:ext>
            </a:extLst>
          </p:cNvPr>
          <p:cNvSpPr>
            <a:spLocks noGrp="1"/>
          </p:cNvSpPr>
          <p:nvPr>
            <p:ph type="title" hasCustomPrompt="1"/>
          </p:nvPr>
        </p:nvSpPr>
        <p:spPr>
          <a:xfrm>
            <a:off x="826626" y="3727361"/>
            <a:ext cx="2275389" cy="1025525"/>
          </a:xfrm>
          <a:noFill/>
        </p:spPr>
        <p:txBody>
          <a:bodyPr vert="horz" lIns="0" tIns="45720" rIns="91440" bIns="0" rtlCol="0" anchor="b">
            <a:noAutofit/>
          </a:bodyPr>
          <a:lstStyle>
            <a:lvl1pPr>
              <a:defRPr lang="en-US" sz="5000" b="1">
                <a:solidFill>
                  <a:schemeClr val="tx2"/>
                </a:solidFill>
                <a:latin typeface="Microsoft YaHei UI" panose="020B0503020204020204" pitchFamily="34" charset="-122"/>
                <a:ea typeface="Microsoft YaHei UI" panose="020B0503020204020204" pitchFamily="34" charset="-122"/>
              </a:defRPr>
            </a:lvl1pPr>
          </a:lstStyle>
          <a:p>
            <a:pPr marL="0" lvl="0" rtl="0"/>
            <a:r>
              <a:rPr lang="zh-CN" altLang="en-US" noProof="0" dirty="0"/>
              <a:t>议程​​</a:t>
            </a:r>
          </a:p>
        </p:txBody>
      </p:sp>
      <p:sp>
        <p:nvSpPr>
          <p:cNvPr id="29" name="图片占位符 28" title="图案">
            <a:extLst>
              <a:ext uri="{FF2B5EF4-FFF2-40B4-BE49-F238E27FC236}">
                <a16:creationId xmlns:a16="http://schemas.microsoft.com/office/drawing/2014/main" id="{AA648B5A-E380-4E42-882E-71EBF6838E22}"/>
              </a:ext>
            </a:extLst>
          </p:cNvPr>
          <p:cNvSpPr>
            <a:spLocks noGrp="1"/>
          </p:cNvSpPr>
          <p:nvPr>
            <p:ph type="pic" sz="quarter" idx="12"/>
          </p:nvPr>
        </p:nvSpPr>
        <p:spPr>
          <a:xfrm>
            <a:off x="8634413" y="812800"/>
            <a:ext cx="3557587" cy="5232400"/>
          </a:xfrm>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32" name="文本占位符 30">
            <a:extLst>
              <a:ext uri="{FF2B5EF4-FFF2-40B4-BE49-F238E27FC236}">
                <a16:creationId xmlns:a16="http://schemas.microsoft.com/office/drawing/2014/main" id="{A0A47E85-3BCA-460F-8AB1-52D89AC152B5}"/>
              </a:ext>
            </a:extLst>
          </p:cNvPr>
          <p:cNvSpPr>
            <a:spLocks noGrp="1"/>
          </p:cNvSpPr>
          <p:nvPr>
            <p:ph type="body" sz="quarter" idx="11" hasCustomPrompt="1"/>
          </p:nvPr>
        </p:nvSpPr>
        <p:spPr>
          <a:xfrm>
            <a:off x="4155313" y="879710"/>
            <a:ext cx="4294206" cy="755650"/>
          </a:xfrm>
        </p:spPr>
        <p:txBody>
          <a:bodyPr rtlCol="0" anchor="ctr">
            <a:normAutofit/>
          </a:bodyPr>
          <a:lstStyle>
            <a:lvl1pPr marL="0" indent="0">
              <a:buNone/>
              <a:defRPr sz="16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1pPr>
            <a:lvl2pPr marL="457200" indent="0">
              <a:buNone/>
              <a:defRPr/>
            </a:lvl2pPr>
          </a:lstStyle>
          <a:p>
            <a:pPr lvl="0" rtl="0"/>
            <a:r>
              <a:rPr lang="zh-CN" altLang="en-US" noProof="0" dirty="0"/>
              <a:t>单击以编辑母版 </a:t>
            </a:r>
            <a:br>
              <a:rPr lang="zh-CN" altLang="en-US" noProof="0" dirty="0"/>
            </a:br>
            <a:r>
              <a:rPr lang="zh-CN" altLang="en-US" noProof="0" dirty="0"/>
              <a:t>文本样式</a:t>
            </a:r>
          </a:p>
        </p:txBody>
      </p:sp>
      <p:sp>
        <p:nvSpPr>
          <p:cNvPr id="33" name="文本占位符 30">
            <a:extLst>
              <a:ext uri="{FF2B5EF4-FFF2-40B4-BE49-F238E27FC236}">
                <a16:creationId xmlns:a16="http://schemas.microsoft.com/office/drawing/2014/main" id="{D357C748-EEC9-489A-BCC6-CA3A91E3F2AD}"/>
              </a:ext>
            </a:extLst>
          </p:cNvPr>
          <p:cNvSpPr>
            <a:spLocks noGrp="1"/>
          </p:cNvSpPr>
          <p:nvPr>
            <p:ph type="body" sz="quarter" idx="13" hasCustomPrompt="1"/>
          </p:nvPr>
        </p:nvSpPr>
        <p:spPr>
          <a:xfrm>
            <a:off x="4155313" y="1956155"/>
            <a:ext cx="4294206" cy="755650"/>
          </a:xfrm>
        </p:spPr>
        <p:txBody>
          <a:bodyPr rtlCol="0" anchor="ctr">
            <a:normAutofit/>
          </a:bodyPr>
          <a:lstStyle>
            <a:lvl1pPr marL="0" indent="0">
              <a:spcBef>
                <a:spcPts val="0"/>
              </a:spcBef>
              <a:buNone/>
              <a:defRPr sz="16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1pPr>
            <a:lvl2pPr marL="457200" indent="0">
              <a:buNone/>
              <a:defRPr/>
            </a:lvl2pPr>
          </a:lstStyle>
          <a:p>
            <a:pPr lvl="0" rtl="0"/>
            <a:r>
              <a:rPr lang="zh-CN" altLang="en-US" noProof="0" dirty="0"/>
              <a:t>单击以编辑母版 </a:t>
            </a:r>
            <a:br>
              <a:rPr lang="zh-CN" altLang="en-US" noProof="0" dirty="0"/>
            </a:br>
            <a:r>
              <a:rPr lang="zh-CN" altLang="en-US" noProof="0" dirty="0"/>
              <a:t>文本样式</a:t>
            </a:r>
          </a:p>
        </p:txBody>
      </p:sp>
      <p:sp>
        <p:nvSpPr>
          <p:cNvPr id="34" name="文本占位符 30">
            <a:extLst>
              <a:ext uri="{FF2B5EF4-FFF2-40B4-BE49-F238E27FC236}">
                <a16:creationId xmlns:a16="http://schemas.microsoft.com/office/drawing/2014/main" id="{59136E3C-98E8-457D-ABD1-BA278DBB491B}"/>
              </a:ext>
            </a:extLst>
          </p:cNvPr>
          <p:cNvSpPr>
            <a:spLocks noGrp="1"/>
          </p:cNvSpPr>
          <p:nvPr>
            <p:ph type="body" sz="quarter" idx="14" hasCustomPrompt="1"/>
          </p:nvPr>
        </p:nvSpPr>
        <p:spPr>
          <a:xfrm>
            <a:off x="4155313" y="3032600"/>
            <a:ext cx="4294206" cy="755650"/>
          </a:xfrm>
        </p:spPr>
        <p:txBody>
          <a:bodyPr rtlCol="0" anchor="ctr">
            <a:normAutofit/>
          </a:bodyPr>
          <a:lstStyle>
            <a:lvl1pPr marL="0" indent="0">
              <a:spcBef>
                <a:spcPts val="0"/>
              </a:spcBef>
              <a:buNone/>
              <a:defRPr sz="16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1pPr>
            <a:lvl2pPr marL="457200" indent="0">
              <a:buNone/>
              <a:defRPr/>
            </a:lvl2pPr>
          </a:lstStyle>
          <a:p>
            <a:pPr lvl="0" rtl="0"/>
            <a:r>
              <a:rPr lang="zh-CN" altLang="en-US" noProof="0" dirty="0"/>
              <a:t>单击以编辑母版 </a:t>
            </a:r>
            <a:br>
              <a:rPr lang="zh-CN" altLang="en-US" noProof="0" dirty="0"/>
            </a:br>
            <a:r>
              <a:rPr lang="zh-CN" altLang="en-US" noProof="0" dirty="0"/>
              <a:t>文本样式</a:t>
            </a:r>
          </a:p>
        </p:txBody>
      </p:sp>
      <p:sp>
        <p:nvSpPr>
          <p:cNvPr id="35" name="文本占位符 30">
            <a:extLst>
              <a:ext uri="{FF2B5EF4-FFF2-40B4-BE49-F238E27FC236}">
                <a16:creationId xmlns:a16="http://schemas.microsoft.com/office/drawing/2014/main" id="{3F9938E0-7CFD-4C1C-88B0-388D25B8B1B8}"/>
              </a:ext>
            </a:extLst>
          </p:cNvPr>
          <p:cNvSpPr>
            <a:spLocks noGrp="1"/>
          </p:cNvSpPr>
          <p:nvPr>
            <p:ph type="body" sz="quarter" idx="15" hasCustomPrompt="1"/>
          </p:nvPr>
        </p:nvSpPr>
        <p:spPr>
          <a:xfrm>
            <a:off x="4155313" y="4109045"/>
            <a:ext cx="4294206" cy="755650"/>
          </a:xfrm>
        </p:spPr>
        <p:txBody>
          <a:bodyPr rtlCol="0" anchor="ctr">
            <a:normAutofit/>
          </a:bodyPr>
          <a:lstStyle>
            <a:lvl1pPr marL="0" indent="0">
              <a:spcBef>
                <a:spcPts val="0"/>
              </a:spcBef>
              <a:buNone/>
              <a:defRPr sz="16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1pPr>
            <a:lvl2pPr marL="457200" indent="0">
              <a:buNone/>
              <a:defRPr/>
            </a:lvl2pPr>
          </a:lstStyle>
          <a:p>
            <a:pPr lvl="0" rtl="0"/>
            <a:r>
              <a:rPr lang="zh-CN" altLang="en-US" noProof="0" dirty="0"/>
              <a:t>单击以编辑母版 </a:t>
            </a:r>
            <a:br>
              <a:rPr lang="zh-CN" altLang="en-US" noProof="0" dirty="0"/>
            </a:br>
            <a:r>
              <a:rPr lang="zh-CN" altLang="en-US" noProof="0" dirty="0"/>
              <a:t>文本样式</a:t>
            </a:r>
          </a:p>
        </p:txBody>
      </p:sp>
      <p:sp>
        <p:nvSpPr>
          <p:cNvPr id="36" name="文本占位符 30">
            <a:extLst>
              <a:ext uri="{FF2B5EF4-FFF2-40B4-BE49-F238E27FC236}">
                <a16:creationId xmlns:a16="http://schemas.microsoft.com/office/drawing/2014/main" id="{D274E9A2-3272-442A-A247-A383255C45F7}"/>
              </a:ext>
            </a:extLst>
          </p:cNvPr>
          <p:cNvSpPr>
            <a:spLocks noGrp="1"/>
          </p:cNvSpPr>
          <p:nvPr>
            <p:ph type="body" sz="quarter" idx="16" hasCustomPrompt="1"/>
          </p:nvPr>
        </p:nvSpPr>
        <p:spPr>
          <a:xfrm>
            <a:off x="4155313" y="5185490"/>
            <a:ext cx="4294206" cy="755650"/>
          </a:xfrm>
        </p:spPr>
        <p:txBody>
          <a:bodyPr rtlCol="0" anchor="ctr">
            <a:normAutofit/>
          </a:bodyPr>
          <a:lstStyle>
            <a:lvl1pPr marL="0" indent="0">
              <a:spcBef>
                <a:spcPts val="0"/>
              </a:spcBef>
              <a:buNone/>
              <a:defRPr sz="16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1pPr>
            <a:lvl2pPr marL="457200" indent="0">
              <a:buNone/>
              <a:defRPr/>
            </a:lvl2pPr>
          </a:lstStyle>
          <a:p>
            <a:pPr lvl="0" rtl="0"/>
            <a:r>
              <a:rPr lang="zh-CN" altLang="en-US" noProof="0" dirty="0"/>
              <a:t>单击以编辑母版 </a:t>
            </a:r>
            <a:br>
              <a:rPr lang="zh-CN" altLang="en-US" noProof="0" dirty="0"/>
            </a:br>
            <a:r>
              <a:rPr lang="zh-CN" altLang="en-US" noProof="0" dirty="0"/>
              <a:t>文本样式</a:t>
            </a:r>
          </a:p>
        </p:txBody>
      </p:sp>
      <p:sp>
        <p:nvSpPr>
          <p:cNvPr id="42" name="形状 62" title="图案">
            <a:extLst>
              <a:ext uri="{FF2B5EF4-FFF2-40B4-BE49-F238E27FC236}">
                <a16:creationId xmlns:a16="http://schemas.microsoft.com/office/drawing/2014/main" id="{2683CBB0-468F-4DD2-853B-FBFFA91B662E}"/>
              </a:ext>
            </a:extLst>
          </p:cNvPr>
          <p:cNvSpPr/>
          <p:nvPr userDrawn="1"/>
        </p:nvSpPr>
        <p:spPr>
          <a:xfrm rot="16200000" flipV="1">
            <a:off x="1464874" y="4226449"/>
            <a:ext cx="0" cy="1276492"/>
          </a:xfrm>
          <a:prstGeom prst="line">
            <a:avLst/>
          </a:prstGeom>
          <a:ln w="76200">
            <a:solidFill>
              <a:schemeClr val="accent1">
                <a:alpha val="97000"/>
              </a:schemeClr>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zh-CN" altLang="en-US" sz="1500" noProof="0"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122606040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8_自定义布局">
    <p:bg>
      <p:bgPr>
        <a:solidFill>
          <a:schemeClr val="bg1"/>
        </a:solidFill>
        <a:effectLst/>
      </p:bgPr>
    </p:bg>
    <p:spTree>
      <p:nvGrpSpPr>
        <p:cNvPr id="1" name=""/>
        <p:cNvGrpSpPr/>
        <p:nvPr/>
      </p:nvGrpSpPr>
      <p:grpSpPr>
        <a:xfrm>
          <a:off x="0" y="0"/>
          <a:ext cx="0" cy="0"/>
          <a:chOff x="0" y="0"/>
          <a:chExt cx="0" cy="0"/>
        </a:xfrm>
      </p:grpSpPr>
      <p:sp>
        <p:nvSpPr>
          <p:cNvPr id="29" name="图片占位符 28" title="图案">
            <a:extLst>
              <a:ext uri="{FF2B5EF4-FFF2-40B4-BE49-F238E27FC236}">
                <a16:creationId xmlns:a16="http://schemas.microsoft.com/office/drawing/2014/main" id="{AA648B5A-E380-4E42-882E-71EBF6838E22}"/>
              </a:ext>
            </a:extLst>
          </p:cNvPr>
          <p:cNvSpPr>
            <a:spLocks noGrp="1"/>
          </p:cNvSpPr>
          <p:nvPr>
            <p:ph type="pic" sz="quarter" idx="12"/>
          </p:nvPr>
        </p:nvSpPr>
        <p:spPr>
          <a:xfrm>
            <a:off x="361244" y="2225040"/>
            <a:ext cx="4536079" cy="4632960"/>
          </a:xfrm>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32" name="文本占位符 30">
            <a:extLst>
              <a:ext uri="{FF2B5EF4-FFF2-40B4-BE49-F238E27FC236}">
                <a16:creationId xmlns:a16="http://schemas.microsoft.com/office/drawing/2014/main" id="{A0A47E85-3BCA-460F-8AB1-52D89AC152B5}"/>
              </a:ext>
            </a:extLst>
          </p:cNvPr>
          <p:cNvSpPr>
            <a:spLocks noGrp="1"/>
          </p:cNvSpPr>
          <p:nvPr>
            <p:ph type="body" sz="quarter" idx="11" hasCustomPrompt="1"/>
          </p:nvPr>
        </p:nvSpPr>
        <p:spPr>
          <a:xfrm>
            <a:off x="5121031" y="2055335"/>
            <a:ext cx="4294206" cy="755650"/>
          </a:xfrm>
        </p:spPr>
        <p:txBody>
          <a:bodyPr rtlCol="0" anchor="ctr">
            <a:normAutofit/>
          </a:bodyPr>
          <a:lstStyle>
            <a:lvl1pPr marL="0" indent="0">
              <a:buNone/>
              <a:defRPr sz="14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1pPr>
            <a:lvl2pPr marL="457200" indent="0">
              <a:buNone/>
              <a:defRPr/>
            </a:lvl2pPr>
          </a:lstStyle>
          <a:p>
            <a:pPr lvl="0" rtl="0"/>
            <a:r>
              <a:rPr lang="zh-CN" altLang="en-US" noProof="0" dirty="0"/>
              <a:t>单击以编辑母版 </a:t>
            </a:r>
            <a:br>
              <a:rPr lang="zh-CN" altLang="en-US" noProof="0" dirty="0"/>
            </a:br>
            <a:r>
              <a:rPr lang="zh-CN" altLang="en-US" noProof="0" dirty="0"/>
              <a:t>文本样式</a:t>
            </a:r>
          </a:p>
        </p:txBody>
      </p:sp>
      <p:sp>
        <p:nvSpPr>
          <p:cNvPr id="33" name="文本占位符 30">
            <a:extLst>
              <a:ext uri="{FF2B5EF4-FFF2-40B4-BE49-F238E27FC236}">
                <a16:creationId xmlns:a16="http://schemas.microsoft.com/office/drawing/2014/main" id="{D357C748-EEC9-489A-BCC6-CA3A91E3F2AD}"/>
              </a:ext>
            </a:extLst>
          </p:cNvPr>
          <p:cNvSpPr>
            <a:spLocks noGrp="1"/>
          </p:cNvSpPr>
          <p:nvPr>
            <p:ph type="body" sz="quarter" idx="13" hasCustomPrompt="1"/>
          </p:nvPr>
        </p:nvSpPr>
        <p:spPr>
          <a:xfrm>
            <a:off x="5121031" y="2782449"/>
            <a:ext cx="4294206" cy="755650"/>
          </a:xfrm>
        </p:spPr>
        <p:txBody>
          <a:bodyPr rtlCol="0" anchor="ctr">
            <a:normAutofit/>
          </a:bodyPr>
          <a:lstStyle>
            <a:lvl1pPr marL="0" indent="0">
              <a:spcBef>
                <a:spcPts val="0"/>
              </a:spcBef>
              <a:buNone/>
              <a:defRPr sz="14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1pPr>
            <a:lvl2pPr marL="457200" indent="0">
              <a:buNone/>
              <a:defRPr/>
            </a:lvl2pPr>
          </a:lstStyle>
          <a:p>
            <a:pPr lvl="0" rtl="0"/>
            <a:r>
              <a:rPr lang="zh-CN" altLang="en-US" noProof="0" dirty="0"/>
              <a:t>单击以编辑母版 </a:t>
            </a:r>
            <a:br>
              <a:rPr lang="zh-CN" altLang="en-US" noProof="0" dirty="0"/>
            </a:br>
            <a:r>
              <a:rPr lang="zh-CN" altLang="en-US" noProof="0" dirty="0"/>
              <a:t>文本样式</a:t>
            </a:r>
          </a:p>
        </p:txBody>
      </p:sp>
      <p:sp>
        <p:nvSpPr>
          <p:cNvPr id="34" name="文本占位符 30">
            <a:extLst>
              <a:ext uri="{FF2B5EF4-FFF2-40B4-BE49-F238E27FC236}">
                <a16:creationId xmlns:a16="http://schemas.microsoft.com/office/drawing/2014/main" id="{59136E3C-98E8-457D-ABD1-BA278DBB491B}"/>
              </a:ext>
            </a:extLst>
          </p:cNvPr>
          <p:cNvSpPr>
            <a:spLocks noGrp="1"/>
          </p:cNvSpPr>
          <p:nvPr>
            <p:ph type="body" sz="quarter" idx="14" hasCustomPrompt="1"/>
          </p:nvPr>
        </p:nvSpPr>
        <p:spPr>
          <a:xfrm>
            <a:off x="5121031" y="4352427"/>
            <a:ext cx="4294206" cy="755650"/>
          </a:xfrm>
        </p:spPr>
        <p:txBody>
          <a:bodyPr rtlCol="0" anchor="ctr">
            <a:normAutofit/>
          </a:bodyPr>
          <a:lstStyle>
            <a:lvl1pPr marL="0" indent="0">
              <a:spcBef>
                <a:spcPts val="0"/>
              </a:spcBef>
              <a:buNone/>
              <a:defRPr sz="14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1pPr>
            <a:lvl2pPr marL="457200" indent="0">
              <a:buNone/>
              <a:defRPr/>
            </a:lvl2pPr>
          </a:lstStyle>
          <a:p>
            <a:pPr lvl="0" rtl="0"/>
            <a:r>
              <a:rPr lang="zh-CN" altLang="en-US" noProof="0" dirty="0"/>
              <a:t>单击以编辑母版 </a:t>
            </a:r>
            <a:br>
              <a:rPr lang="zh-CN" altLang="en-US" noProof="0" dirty="0"/>
            </a:br>
            <a:r>
              <a:rPr lang="zh-CN" altLang="en-US" noProof="0" dirty="0"/>
              <a:t>文本样式</a:t>
            </a:r>
          </a:p>
        </p:txBody>
      </p:sp>
      <p:sp>
        <p:nvSpPr>
          <p:cNvPr id="35" name="文本占位符 30">
            <a:extLst>
              <a:ext uri="{FF2B5EF4-FFF2-40B4-BE49-F238E27FC236}">
                <a16:creationId xmlns:a16="http://schemas.microsoft.com/office/drawing/2014/main" id="{3F9938E0-7CFD-4C1C-88B0-388D25B8B1B8}"/>
              </a:ext>
            </a:extLst>
          </p:cNvPr>
          <p:cNvSpPr>
            <a:spLocks noGrp="1"/>
          </p:cNvSpPr>
          <p:nvPr>
            <p:ph type="body" sz="quarter" idx="15" hasCustomPrompt="1"/>
          </p:nvPr>
        </p:nvSpPr>
        <p:spPr>
          <a:xfrm>
            <a:off x="5121031" y="3567438"/>
            <a:ext cx="4294206" cy="755650"/>
          </a:xfrm>
        </p:spPr>
        <p:txBody>
          <a:bodyPr rtlCol="0" anchor="ctr">
            <a:normAutofit/>
          </a:bodyPr>
          <a:lstStyle>
            <a:lvl1pPr marL="0" indent="0">
              <a:spcBef>
                <a:spcPts val="0"/>
              </a:spcBef>
              <a:buNone/>
              <a:defRPr sz="14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1pPr>
            <a:lvl2pPr marL="457200" indent="0">
              <a:buNone/>
              <a:defRPr/>
            </a:lvl2pPr>
          </a:lstStyle>
          <a:p>
            <a:pPr lvl="0" rtl="0"/>
            <a:r>
              <a:rPr lang="zh-CN" altLang="en-US" noProof="0" dirty="0"/>
              <a:t>单击以编辑母版 </a:t>
            </a:r>
            <a:br>
              <a:rPr lang="zh-CN" altLang="en-US" noProof="0" dirty="0"/>
            </a:br>
            <a:r>
              <a:rPr lang="zh-CN" altLang="en-US" noProof="0" dirty="0"/>
              <a:t>文本样式</a:t>
            </a:r>
          </a:p>
        </p:txBody>
      </p:sp>
      <p:sp>
        <p:nvSpPr>
          <p:cNvPr id="36" name="文本占位符 30">
            <a:extLst>
              <a:ext uri="{FF2B5EF4-FFF2-40B4-BE49-F238E27FC236}">
                <a16:creationId xmlns:a16="http://schemas.microsoft.com/office/drawing/2014/main" id="{D274E9A2-3272-442A-A247-A383255C45F7}"/>
              </a:ext>
            </a:extLst>
          </p:cNvPr>
          <p:cNvSpPr>
            <a:spLocks noGrp="1"/>
          </p:cNvSpPr>
          <p:nvPr>
            <p:ph type="body" sz="quarter" idx="16" hasCustomPrompt="1"/>
          </p:nvPr>
        </p:nvSpPr>
        <p:spPr>
          <a:xfrm>
            <a:off x="5121031" y="5137415"/>
            <a:ext cx="4294206" cy="755650"/>
          </a:xfrm>
        </p:spPr>
        <p:txBody>
          <a:bodyPr rtlCol="0" anchor="ctr">
            <a:normAutofit/>
          </a:bodyPr>
          <a:lstStyle>
            <a:lvl1pPr marL="0" indent="0">
              <a:spcBef>
                <a:spcPts val="0"/>
              </a:spcBef>
              <a:buNone/>
              <a:defRPr sz="14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1pPr>
            <a:lvl2pPr marL="457200" indent="0">
              <a:buNone/>
              <a:defRPr/>
            </a:lvl2pPr>
          </a:lstStyle>
          <a:p>
            <a:pPr lvl="0" rtl="0"/>
            <a:r>
              <a:rPr lang="zh-CN" altLang="en-US" noProof="0" dirty="0"/>
              <a:t>单击以编辑母版 </a:t>
            </a:r>
            <a:br>
              <a:rPr lang="zh-CN" altLang="en-US" noProof="0" dirty="0"/>
            </a:br>
            <a:r>
              <a:rPr lang="zh-CN" altLang="en-US" noProof="0" dirty="0"/>
              <a:t>文本样式</a:t>
            </a:r>
          </a:p>
        </p:txBody>
      </p:sp>
      <p:sp>
        <p:nvSpPr>
          <p:cNvPr id="3" name="长方形 2" title="图案">
            <a:extLst>
              <a:ext uri="{FF2B5EF4-FFF2-40B4-BE49-F238E27FC236}">
                <a16:creationId xmlns:a16="http://schemas.microsoft.com/office/drawing/2014/main" id="{E2F3CED5-D6C7-4A0B-B731-FDB78F4E3341}"/>
              </a:ext>
            </a:extLst>
          </p:cNvPr>
          <p:cNvSpPr/>
          <p:nvPr userDrawn="1"/>
        </p:nvSpPr>
        <p:spPr>
          <a:xfrm>
            <a:off x="353385" y="0"/>
            <a:ext cx="4572513" cy="20593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
        <p:nvSpPr>
          <p:cNvPr id="12" name="形状 62" title="图案">
            <a:extLst>
              <a:ext uri="{FF2B5EF4-FFF2-40B4-BE49-F238E27FC236}">
                <a16:creationId xmlns:a16="http://schemas.microsoft.com/office/drawing/2014/main" id="{2683CBB0-468F-4DD2-853B-FBFFA91B662E}"/>
              </a:ext>
            </a:extLst>
          </p:cNvPr>
          <p:cNvSpPr/>
          <p:nvPr userDrawn="1"/>
        </p:nvSpPr>
        <p:spPr>
          <a:xfrm rot="16200000" flipV="1">
            <a:off x="1560255" y="445140"/>
            <a:ext cx="0" cy="1930310"/>
          </a:xfrm>
          <a:prstGeom prst="line">
            <a:avLst/>
          </a:prstGeom>
          <a:ln w="76200">
            <a:solidFill>
              <a:schemeClr val="accent2">
                <a:lumMod val="75000"/>
                <a:lumOff val="25000"/>
                <a:alpha val="97000"/>
              </a:schemeClr>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zh-CN" altLang="en-US" sz="1500" noProof="0" dirty="0">
              <a:latin typeface="Microsoft YaHei UI" panose="020B0503020204020204" pitchFamily="34" charset="-122"/>
              <a:ea typeface="Microsoft YaHei UI" panose="020B0503020204020204" pitchFamily="34" charset="-122"/>
            </a:endParaRPr>
          </a:p>
        </p:txBody>
      </p:sp>
      <p:sp>
        <p:nvSpPr>
          <p:cNvPr id="13" name="标题 1">
            <a:extLst>
              <a:ext uri="{FF2B5EF4-FFF2-40B4-BE49-F238E27FC236}">
                <a16:creationId xmlns:a16="http://schemas.microsoft.com/office/drawing/2014/main" id="{408AC775-D0E4-4AE8-B104-8AF0CC99549B}"/>
              </a:ext>
            </a:extLst>
          </p:cNvPr>
          <p:cNvSpPr>
            <a:spLocks noGrp="1"/>
          </p:cNvSpPr>
          <p:nvPr>
            <p:ph type="title" hasCustomPrompt="1"/>
          </p:nvPr>
        </p:nvSpPr>
        <p:spPr>
          <a:xfrm>
            <a:off x="595100" y="192385"/>
            <a:ext cx="2275389" cy="1025525"/>
          </a:xfrm>
          <a:noFill/>
        </p:spPr>
        <p:txBody>
          <a:bodyPr vert="horz" lIns="0" tIns="45720" rIns="91440" bIns="0" rtlCol="0" anchor="b">
            <a:noAutofit/>
          </a:bodyPr>
          <a:lstStyle>
            <a:lvl1pPr>
              <a:defRPr lang="en-US" sz="5000" b="1">
                <a:solidFill>
                  <a:schemeClr val="bg1"/>
                </a:solidFill>
                <a:latin typeface="Microsoft YaHei UI" panose="020B0503020204020204" pitchFamily="34" charset="-122"/>
                <a:ea typeface="Microsoft YaHei UI" panose="020B0503020204020204" pitchFamily="34" charset="-122"/>
              </a:defRPr>
            </a:lvl1pPr>
          </a:lstStyle>
          <a:p>
            <a:pPr marL="0" lvl="0" rtl="0"/>
            <a:r>
              <a:rPr lang="zh-CN" altLang="en-US" noProof="0" dirty="0"/>
              <a:t>议程​​</a:t>
            </a:r>
          </a:p>
        </p:txBody>
      </p:sp>
    </p:spTree>
    <p:extLst>
      <p:ext uri="{BB962C8B-B14F-4D97-AF65-F5344CB8AC3E}">
        <p14:creationId xmlns:p14="http://schemas.microsoft.com/office/powerpoint/2010/main" val="259504301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1_自定义布局">
    <p:bg>
      <p:bgPr>
        <a:solidFill>
          <a:schemeClr val="bg1"/>
        </a:solidFill>
        <a:effectLst/>
      </p:bgPr>
    </p:bg>
    <p:spTree>
      <p:nvGrpSpPr>
        <p:cNvPr id="1" name=""/>
        <p:cNvGrpSpPr/>
        <p:nvPr/>
      </p:nvGrpSpPr>
      <p:grpSpPr>
        <a:xfrm>
          <a:off x="0" y="0"/>
          <a:ext cx="0" cy="0"/>
          <a:chOff x="0" y="0"/>
          <a:chExt cx="0" cy="0"/>
        </a:xfrm>
      </p:grpSpPr>
      <p:sp>
        <p:nvSpPr>
          <p:cNvPr id="29" name="图片占位符 28" title="图案">
            <a:extLst>
              <a:ext uri="{FF2B5EF4-FFF2-40B4-BE49-F238E27FC236}">
                <a16:creationId xmlns:a16="http://schemas.microsoft.com/office/drawing/2014/main" id="{AA648B5A-E380-4E42-882E-71EBF6838E22}"/>
              </a:ext>
            </a:extLst>
          </p:cNvPr>
          <p:cNvSpPr>
            <a:spLocks noGrp="1"/>
          </p:cNvSpPr>
          <p:nvPr>
            <p:ph type="pic" sz="quarter" idx="12"/>
          </p:nvPr>
        </p:nvSpPr>
        <p:spPr>
          <a:xfrm>
            <a:off x="6264877" y="0"/>
            <a:ext cx="5927124" cy="6858000"/>
          </a:xfrm>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32" name="文本占位符 30">
            <a:extLst>
              <a:ext uri="{FF2B5EF4-FFF2-40B4-BE49-F238E27FC236}">
                <a16:creationId xmlns:a16="http://schemas.microsoft.com/office/drawing/2014/main" id="{A0A47E85-3BCA-460F-8AB1-52D89AC152B5}"/>
              </a:ext>
            </a:extLst>
          </p:cNvPr>
          <p:cNvSpPr>
            <a:spLocks noGrp="1"/>
          </p:cNvSpPr>
          <p:nvPr>
            <p:ph type="body" sz="quarter" idx="11" hasCustomPrompt="1"/>
          </p:nvPr>
        </p:nvSpPr>
        <p:spPr>
          <a:xfrm>
            <a:off x="471529" y="2348736"/>
            <a:ext cx="4294206" cy="755650"/>
          </a:xfrm>
        </p:spPr>
        <p:txBody>
          <a:bodyPr rtlCol="0" anchor="ctr">
            <a:normAutofit/>
          </a:bodyPr>
          <a:lstStyle>
            <a:lvl1pPr marL="0" indent="0">
              <a:buNone/>
              <a:defRPr sz="14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1pPr>
            <a:lvl2pPr marL="457200" indent="0">
              <a:buNone/>
              <a:defRPr/>
            </a:lvl2pPr>
          </a:lstStyle>
          <a:p>
            <a:pPr lvl="0" rtl="0"/>
            <a:r>
              <a:rPr lang="zh-CN" altLang="en-US" noProof="0" dirty="0"/>
              <a:t>单击以编辑母版 </a:t>
            </a:r>
            <a:br>
              <a:rPr lang="zh-CN" altLang="en-US" noProof="0" dirty="0"/>
            </a:br>
            <a:r>
              <a:rPr lang="zh-CN" altLang="en-US" noProof="0" dirty="0"/>
              <a:t>文本样式</a:t>
            </a:r>
          </a:p>
        </p:txBody>
      </p:sp>
      <p:sp>
        <p:nvSpPr>
          <p:cNvPr id="33" name="文本占位符 30">
            <a:extLst>
              <a:ext uri="{FF2B5EF4-FFF2-40B4-BE49-F238E27FC236}">
                <a16:creationId xmlns:a16="http://schemas.microsoft.com/office/drawing/2014/main" id="{D357C748-EEC9-489A-BCC6-CA3A91E3F2AD}"/>
              </a:ext>
            </a:extLst>
          </p:cNvPr>
          <p:cNvSpPr>
            <a:spLocks noGrp="1"/>
          </p:cNvSpPr>
          <p:nvPr>
            <p:ph type="body" sz="quarter" idx="13" hasCustomPrompt="1"/>
          </p:nvPr>
        </p:nvSpPr>
        <p:spPr>
          <a:xfrm>
            <a:off x="471529" y="3075850"/>
            <a:ext cx="4294206" cy="755650"/>
          </a:xfrm>
        </p:spPr>
        <p:txBody>
          <a:bodyPr rtlCol="0" anchor="ctr">
            <a:normAutofit/>
          </a:bodyPr>
          <a:lstStyle>
            <a:lvl1pPr marL="0" indent="0">
              <a:spcBef>
                <a:spcPts val="0"/>
              </a:spcBef>
              <a:buNone/>
              <a:defRPr sz="14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1pPr>
            <a:lvl2pPr marL="457200" indent="0">
              <a:buNone/>
              <a:defRPr/>
            </a:lvl2pPr>
          </a:lstStyle>
          <a:p>
            <a:pPr lvl="0" rtl="0"/>
            <a:r>
              <a:rPr lang="zh-CN" altLang="en-US" noProof="0" dirty="0"/>
              <a:t>单击以编辑母版 </a:t>
            </a:r>
            <a:br>
              <a:rPr lang="zh-CN" altLang="en-US" noProof="0" dirty="0"/>
            </a:br>
            <a:r>
              <a:rPr lang="zh-CN" altLang="en-US" noProof="0" dirty="0"/>
              <a:t>文本样式</a:t>
            </a:r>
          </a:p>
        </p:txBody>
      </p:sp>
      <p:sp>
        <p:nvSpPr>
          <p:cNvPr id="34" name="文本占位符 30">
            <a:extLst>
              <a:ext uri="{FF2B5EF4-FFF2-40B4-BE49-F238E27FC236}">
                <a16:creationId xmlns:a16="http://schemas.microsoft.com/office/drawing/2014/main" id="{59136E3C-98E8-457D-ABD1-BA278DBB491B}"/>
              </a:ext>
            </a:extLst>
          </p:cNvPr>
          <p:cNvSpPr>
            <a:spLocks noGrp="1"/>
          </p:cNvSpPr>
          <p:nvPr>
            <p:ph type="body" sz="quarter" idx="14" hasCustomPrompt="1"/>
          </p:nvPr>
        </p:nvSpPr>
        <p:spPr>
          <a:xfrm>
            <a:off x="471529" y="4645828"/>
            <a:ext cx="4294206" cy="755650"/>
          </a:xfrm>
        </p:spPr>
        <p:txBody>
          <a:bodyPr rtlCol="0" anchor="ctr">
            <a:normAutofit/>
          </a:bodyPr>
          <a:lstStyle>
            <a:lvl1pPr marL="0" indent="0">
              <a:spcBef>
                <a:spcPts val="0"/>
              </a:spcBef>
              <a:buNone/>
              <a:defRPr sz="14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1pPr>
            <a:lvl2pPr marL="457200" indent="0">
              <a:buNone/>
              <a:defRPr/>
            </a:lvl2pPr>
          </a:lstStyle>
          <a:p>
            <a:pPr lvl="0" rtl="0"/>
            <a:r>
              <a:rPr lang="zh-CN" altLang="en-US" noProof="0" dirty="0"/>
              <a:t>单击以编辑母版 </a:t>
            </a:r>
            <a:br>
              <a:rPr lang="zh-CN" altLang="en-US" noProof="0" dirty="0"/>
            </a:br>
            <a:r>
              <a:rPr lang="zh-CN" altLang="en-US" noProof="0" dirty="0"/>
              <a:t>文本样式</a:t>
            </a:r>
          </a:p>
        </p:txBody>
      </p:sp>
      <p:sp>
        <p:nvSpPr>
          <p:cNvPr id="35" name="文本占位符 30">
            <a:extLst>
              <a:ext uri="{FF2B5EF4-FFF2-40B4-BE49-F238E27FC236}">
                <a16:creationId xmlns:a16="http://schemas.microsoft.com/office/drawing/2014/main" id="{3F9938E0-7CFD-4C1C-88B0-388D25B8B1B8}"/>
              </a:ext>
            </a:extLst>
          </p:cNvPr>
          <p:cNvSpPr>
            <a:spLocks noGrp="1"/>
          </p:cNvSpPr>
          <p:nvPr>
            <p:ph type="body" sz="quarter" idx="15" hasCustomPrompt="1"/>
          </p:nvPr>
        </p:nvSpPr>
        <p:spPr>
          <a:xfrm>
            <a:off x="471529" y="3860839"/>
            <a:ext cx="4294206" cy="755650"/>
          </a:xfrm>
        </p:spPr>
        <p:txBody>
          <a:bodyPr rtlCol="0" anchor="ctr">
            <a:normAutofit/>
          </a:bodyPr>
          <a:lstStyle>
            <a:lvl1pPr marL="0" indent="0">
              <a:spcBef>
                <a:spcPts val="0"/>
              </a:spcBef>
              <a:buNone/>
              <a:defRPr sz="14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1pPr>
            <a:lvl2pPr marL="457200" indent="0">
              <a:buNone/>
              <a:defRPr/>
            </a:lvl2pPr>
          </a:lstStyle>
          <a:p>
            <a:pPr lvl="0" rtl="0"/>
            <a:r>
              <a:rPr lang="zh-CN" altLang="en-US" noProof="0" dirty="0"/>
              <a:t>单击以编辑母版 </a:t>
            </a:r>
            <a:br>
              <a:rPr lang="zh-CN" altLang="en-US" noProof="0" dirty="0"/>
            </a:br>
            <a:r>
              <a:rPr lang="zh-CN" altLang="en-US" noProof="0" dirty="0"/>
              <a:t>文本样式</a:t>
            </a:r>
          </a:p>
        </p:txBody>
      </p:sp>
      <p:sp>
        <p:nvSpPr>
          <p:cNvPr id="36" name="文本占位符 30">
            <a:extLst>
              <a:ext uri="{FF2B5EF4-FFF2-40B4-BE49-F238E27FC236}">
                <a16:creationId xmlns:a16="http://schemas.microsoft.com/office/drawing/2014/main" id="{D274E9A2-3272-442A-A247-A383255C45F7}"/>
              </a:ext>
            </a:extLst>
          </p:cNvPr>
          <p:cNvSpPr>
            <a:spLocks noGrp="1"/>
          </p:cNvSpPr>
          <p:nvPr>
            <p:ph type="body" sz="quarter" idx="16" hasCustomPrompt="1"/>
          </p:nvPr>
        </p:nvSpPr>
        <p:spPr>
          <a:xfrm>
            <a:off x="471529" y="5430816"/>
            <a:ext cx="4294206" cy="755650"/>
          </a:xfrm>
        </p:spPr>
        <p:txBody>
          <a:bodyPr rtlCol="0" anchor="ctr">
            <a:normAutofit/>
          </a:bodyPr>
          <a:lstStyle>
            <a:lvl1pPr marL="0" indent="0">
              <a:spcBef>
                <a:spcPts val="0"/>
              </a:spcBef>
              <a:buNone/>
              <a:defRPr sz="14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1pPr>
            <a:lvl2pPr marL="457200" indent="0">
              <a:buNone/>
              <a:defRPr/>
            </a:lvl2pPr>
          </a:lstStyle>
          <a:p>
            <a:pPr lvl="0" rtl="0"/>
            <a:r>
              <a:rPr lang="zh-CN" altLang="en-US" noProof="0" dirty="0"/>
              <a:t>单击以编辑母版 </a:t>
            </a:r>
            <a:br>
              <a:rPr lang="zh-CN" altLang="en-US" noProof="0" dirty="0"/>
            </a:br>
            <a:r>
              <a:rPr lang="zh-CN" altLang="en-US" noProof="0" dirty="0"/>
              <a:t>文本样式</a:t>
            </a:r>
          </a:p>
        </p:txBody>
      </p:sp>
      <p:sp>
        <p:nvSpPr>
          <p:cNvPr id="3" name="长方形 2" title="图案">
            <a:extLst>
              <a:ext uri="{FF2B5EF4-FFF2-40B4-BE49-F238E27FC236}">
                <a16:creationId xmlns:a16="http://schemas.microsoft.com/office/drawing/2014/main" id="{E2F3CED5-D6C7-4A0B-B731-FDB78F4E3341}"/>
              </a:ext>
            </a:extLst>
          </p:cNvPr>
          <p:cNvSpPr/>
          <p:nvPr userDrawn="1"/>
        </p:nvSpPr>
        <p:spPr>
          <a:xfrm>
            <a:off x="353385" y="0"/>
            <a:ext cx="4572513" cy="20593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
        <p:nvSpPr>
          <p:cNvPr id="12" name="形状 62" title="图案">
            <a:extLst>
              <a:ext uri="{FF2B5EF4-FFF2-40B4-BE49-F238E27FC236}">
                <a16:creationId xmlns:a16="http://schemas.microsoft.com/office/drawing/2014/main" id="{2683CBB0-468F-4DD2-853B-FBFFA91B662E}"/>
              </a:ext>
            </a:extLst>
          </p:cNvPr>
          <p:cNvSpPr/>
          <p:nvPr userDrawn="1"/>
        </p:nvSpPr>
        <p:spPr>
          <a:xfrm rot="16200000" flipV="1">
            <a:off x="1560255" y="445140"/>
            <a:ext cx="0" cy="1930310"/>
          </a:xfrm>
          <a:prstGeom prst="line">
            <a:avLst/>
          </a:prstGeom>
          <a:ln w="76200">
            <a:solidFill>
              <a:schemeClr val="accent1">
                <a:lumMod val="60000"/>
                <a:lumOff val="40000"/>
                <a:alpha val="97000"/>
              </a:schemeClr>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zh-CN" altLang="en-US" sz="1500" noProof="0" dirty="0">
              <a:latin typeface="Microsoft YaHei UI" panose="020B0503020204020204" pitchFamily="34" charset="-122"/>
              <a:ea typeface="Microsoft YaHei UI" panose="020B0503020204020204" pitchFamily="34" charset="-122"/>
            </a:endParaRPr>
          </a:p>
        </p:txBody>
      </p:sp>
      <p:sp>
        <p:nvSpPr>
          <p:cNvPr id="13" name="标题 1">
            <a:extLst>
              <a:ext uri="{FF2B5EF4-FFF2-40B4-BE49-F238E27FC236}">
                <a16:creationId xmlns:a16="http://schemas.microsoft.com/office/drawing/2014/main" id="{408AC775-D0E4-4AE8-B104-8AF0CC99549B}"/>
              </a:ext>
            </a:extLst>
          </p:cNvPr>
          <p:cNvSpPr>
            <a:spLocks noGrp="1"/>
          </p:cNvSpPr>
          <p:nvPr>
            <p:ph type="title" hasCustomPrompt="1"/>
          </p:nvPr>
        </p:nvSpPr>
        <p:spPr>
          <a:xfrm>
            <a:off x="595100" y="192385"/>
            <a:ext cx="2275389" cy="1025525"/>
          </a:xfrm>
          <a:noFill/>
        </p:spPr>
        <p:txBody>
          <a:bodyPr vert="horz" lIns="0" tIns="45720" rIns="91440" bIns="0" rtlCol="0" anchor="b">
            <a:noAutofit/>
          </a:bodyPr>
          <a:lstStyle>
            <a:lvl1pPr>
              <a:defRPr lang="en-US" sz="5000" b="1">
                <a:solidFill>
                  <a:schemeClr val="bg1"/>
                </a:solidFill>
                <a:latin typeface="Microsoft YaHei UI" panose="020B0503020204020204" pitchFamily="34" charset="-122"/>
                <a:ea typeface="Microsoft YaHei UI" panose="020B0503020204020204" pitchFamily="34" charset="-122"/>
              </a:defRPr>
            </a:lvl1pPr>
          </a:lstStyle>
          <a:p>
            <a:pPr marL="0" lvl="0" rtl="0"/>
            <a:r>
              <a:rPr lang="zh-CN" altLang="en-US" noProof="0" dirty="0"/>
              <a:t>议程​​</a:t>
            </a:r>
          </a:p>
        </p:txBody>
      </p:sp>
    </p:spTree>
    <p:extLst>
      <p:ext uri="{BB962C8B-B14F-4D97-AF65-F5344CB8AC3E}">
        <p14:creationId xmlns:p14="http://schemas.microsoft.com/office/powerpoint/2010/main" val="257341286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7_自定义布局">
    <p:bg>
      <p:bgPr>
        <a:solidFill>
          <a:schemeClr val="bg1"/>
        </a:solidFill>
        <a:effectLst/>
      </p:bgPr>
    </p:bg>
    <p:spTree>
      <p:nvGrpSpPr>
        <p:cNvPr id="1" name=""/>
        <p:cNvGrpSpPr/>
        <p:nvPr/>
      </p:nvGrpSpPr>
      <p:grpSpPr>
        <a:xfrm>
          <a:off x="0" y="0"/>
          <a:ext cx="0" cy="0"/>
          <a:chOff x="0" y="0"/>
          <a:chExt cx="0" cy="0"/>
        </a:xfrm>
      </p:grpSpPr>
      <p:sp>
        <p:nvSpPr>
          <p:cNvPr id="29" name="图片占位符 28" title="图案">
            <a:extLst>
              <a:ext uri="{FF2B5EF4-FFF2-40B4-BE49-F238E27FC236}">
                <a16:creationId xmlns:a16="http://schemas.microsoft.com/office/drawing/2014/main" id="{AA648B5A-E380-4E42-882E-71EBF6838E22}"/>
              </a:ext>
            </a:extLst>
          </p:cNvPr>
          <p:cNvSpPr>
            <a:spLocks noGrp="1"/>
          </p:cNvSpPr>
          <p:nvPr>
            <p:ph type="pic" sz="quarter" idx="12"/>
          </p:nvPr>
        </p:nvSpPr>
        <p:spPr>
          <a:xfrm>
            <a:off x="1" y="0"/>
            <a:ext cx="4910666" cy="6858000"/>
          </a:xfrm>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3" name="长方形 2" title="图案"/>
          <p:cNvSpPr/>
          <p:nvPr userDrawn="1"/>
        </p:nvSpPr>
        <p:spPr>
          <a:xfrm>
            <a:off x="4910667" y="0"/>
            <a:ext cx="117404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
        <p:nvSpPr>
          <p:cNvPr id="32" name="文本占位符 30">
            <a:extLst>
              <a:ext uri="{FF2B5EF4-FFF2-40B4-BE49-F238E27FC236}">
                <a16:creationId xmlns:a16="http://schemas.microsoft.com/office/drawing/2014/main" id="{A0A47E85-3BCA-460F-8AB1-52D89AC152B5}"/>
              </a:ext>
            </a:extLst>
          </p:cNvPr>
          <p:cNvSpPr>
            <a:spLocks noGrp="1"/>
          </p:cNvSpPr>
          <p:nvPr>
            <p:ph type="body" sz="quarter" idx="11"/>
          </p:nvPr>
        </p:nvSpPr>
        <p:spPr>
          <a:xfrm>
            <a:off x="6295131" y="879710"/>
            <a:ext cx="4801847" cy="755650"/>
          </a:xfrm>
        </p:spPr>
        <p:txBody>
          <a:bodyPr rtlCol="0" anchor="ctr">
            <a:normAutofit/>
          </a:bodyPr>
          <a:lstStyle>
            <a:lvl1pPr marL="0" indent="0">
              <a:buNone/>
              <a:defRPr sz="2400">
                <a:solidFill>
                  <a:schemeClr val="tx2"/>
                </a:solidFill>
                <a:latin typeface="黑体" panose="02010609060101010101" pitchFamily="49" charset="-122"/>
                <a:ea typeface="黑体" panose="02010609060101010101" pitchFamily="49" charset="-122"/>
                <a:cs typeface="Arial" panose="020B0604020202020204" pitchFamily="34" charset="0"/>
              </a:defRPr>
            </a:lvl1pPr>
            <a:lvl2pPr marL="457200" indent="0">
              <a:buNone/>
              <a:defRPr/>
            </a:lvl2pPr>
          </a:lstStyle>
          <a:p>
            <a:pPr lvl="0" rtl="0"/>
            <a:endParaRPr lang="zh-CN" altLang="en-US" noProof="0" dirty="0"/>
          </a:p>
        </p:txBody>
      </p:sp>
      <p:sp>
        <p:nvSpPr>
          <p:cNvPr id="33" name="文本占位符 30">
            <a:extLst>
              <a:ext uri="{FF2B5EF4-FFF2-40B4-BE49-F238E27FC236}">
                <a16:creationId xmlns:a16="http://schemas.microsoft.com/office/drawing/2014/main" id="{D357C748-EEC9-489A-BCC6-CA3A91E3F2AD}"/>
              </a:ext>
            </a:extLst>
          </p:cNvPr>
          <p:cNvSpPr>
            <a:spLocks noGrp="1"/>
          </p:cNvSpPr>
          <p:nvPr>
            <p:ph type="body" sz="quarter" idx="13"/>
          </p:nvPr>
        </p:nvSpPr>
        <p:spPr>
          <a:xfrm>
            <a:off x="6295131" y="1956155"/>
            <a:ext cx="4801847" cy="755650"/>
          </a:xfrm>
        </p:spPr>
        <p:txBody>
          <a:bodyPr vert="horz" lIns="91440" tIns="45720" rIns="91440" bIns="45720" rtlCol="0" anchor="ctr">
            <a:normAutofit/>
          </a:bodyPr>
          <a:lstStyle>
            <a:lvl1pPr marL="0" indent="0">
              <a:buNone/>
              <a:defRPr lang="zh-CN" altLang="en-US" sz="2400" noProof="0" dirty="0">
                <a:latin typeface="黑体" panose="02010609060101010101" pitchFamily="49" charset="-122"/>
                <a:ea typeface="黑体" panose="02010609060101010101" pitchFamily="49" charset="-122"/>
              </a:defRPr>
            </a:lvl1pPr>
          </a:lstStyle>
          <a:p>
            <a:pPr marL="228600" lvl="0" indent="-228600"/>
            <a:endParaRPr lang="zh-CN" altLang="en-US" noProof="0" dirty="0"/>
          </a:p>
        </p:txBody>
      </p:sp>
      <p:sp>
        <p:nvSpPr>
          <p:cNvPr id="34" name="文本占位符 30">
            <a:extLst>
              <a:ext uri="{FF2B5EF4-FFF2-40B4-BE49-F238E27FC236}">
                <a16:creationId xmlns:a16="http://schemas.microsoft.com/office/drawing/2014/main" id="{59136E3C-98E8-457D-ABD1-BA278DBB491B}"/>
              </a:ext>
            </a:extLst>
          </p:cNvPr>
          <p:cNvSpPr>
            <a:spLocks noGrp="1"/>
          </p:cNvSpPr>
          <p:nvPr>
            <p:ph type="body" sz="quarter" idx="14"/>
          </p:nvPr>
        </p:nvSpPr>
        <p:spPr>
          <a:xfrm>
            <a:off x="6295131" y="3032600"/>
            <a:ext cx="4801847" cy="755650"/>
          </a:xfrm>
        </p:spPr>
        <p:txBody>
          <a:bodyPr vert="horz" lIns="91440" tIns="45720" rIns="91440" bIns="45720" rtlCol="0" anchor="ctr">
            <a:normAutofit/>
          </a:bodyPr>
          <a:lstStyle>
            <a:lvl1pPr>
              <a:defRPr lang="zh-CN" altLang="en-US" sz="2400" noProof="0" dirty="0">
                <a:latin typeface="黑体" panose="02010609060101010101" pitchFamily="49" charset="-122"/>
                <a:ea typeface="黑体" panose="02010609060101010101" pitchFamily="49" charset="-122"/>
              </a:defRPr>
            </a:lvl1pPr>
          </a:lstStyle>
          <a:p>
            <a:pPr marL="0" lvl="0" indent="0">
              <a:buNone/>
            </a:pPr>
            <a:endParaRPr lang="zh-CN" altLang="en-US" noProof="0" dirty="0"/>
          </a:p>
        </p:txBody>
      </p:sp>
      <p:sp>
        <p:nvSpPr>
          <p:cNvPr id="35" name="文本占位符 30">
            <a:extLst>
              <a:ext uri="{FF2B5EF4-FFF2-40B4-BE49-F238E27FC236}">
                <a16:creationId xmlns:a16="http://schemas.microsoft.com/office/drawing/2014/main" id="{3F9938E0-7CFD-4C1C-88B0-388D25B8B1B8}"/>
              </a:ext>
            </a:extLst>
          </p:cNvPr>
          <p:cNvSpPr>
            <a:spLocks noGrp="1"/>
          </p:cNvSpPr>
          <p:nvPr>
            <p:ph type="body" sz="quarter" idx="15"/>
          </p:nvPr>
        </p:nvSpPr>
        <p:spPr>
          <a:xfrm>
            <a:off x="6295131" y="4109045"/>
            <a:ext cx="4801847" cy="755650"/>
          </a:xfrm>
        </p:spPr>
        <p:txBody>
          <a:bodyPr vert="horz" lIns="91440" tIns="45720" rIns="91440" bIns="45720" rtlCol="0" anchor="ctr">
            <a:normAutofit/>
          </a:bodyPr>
          <a:lstStyle>
            <a:lvl1pPr>
              <a:defRPr lang="zh-CN" altLang="en-US" sz="2400" noProof="0" dirty="0">
                <a:latin typeface="黑体" panose="02010609060101010101" pitchFamily="49" charset="-122"/>
                <a:ea typeface="黑体" panose="02010609060101010101" pitchFamily="49" charset="-122"/>
              </a:defRPr>
            </a:lvl1pPr>
          </a:lstStyle>
          <a:p>
            <a:pPr marL="0" lvl="0" indent="0">
              <a:buNone/>
            </a:pPr>
            <a:endParaRPr lang="zh-CN" altLang="en-US" noProof="0" dirty="0"/>
          </a:p>
        </p:txBody>
      </p:sp>
      <p:sp>
        <p:nvSpPr>
          <p:cNvPr id="36" name="文本占位符 30">
            <a:extLst>
              <a:ext uri="{FF2B5EF4-FFF2-40B4-BE49-F238E27FC236}">
                <a16:creationId xmlns:a16="http://schemas.microsoft.com/office/drawing/2014/main" id="{D274E9A2-3272-442A-A247-A383255C45F7}"/>
              </a:ext>
            </a:extLst>
          </p:cNvPr>
          <p:cNvSpPr>
            <a:spLocks noGrp="1"/>
          </p:cNvSpPr>
          <p:nvPr>
            <p:ph type="body" sz="quarter" idx="16"/>
          </p:nvPr>
        </p:nvSpPr>
        <p:spPr>
          <a:xfrm>
            <a:off x="6295131" y="5185490"/>
            <a:ext cx="4801847" cy="755650"/>
          </a:xfrm>
        </p:spPr>
        <p:txBody>
          <a:bodyPr vert="horz" lIns="91440" tIns="45720" rIns="91440" bIns="45720" rtlCol="0" anchor="ctr">
            <a:normAutofit/>
          </a:bodyPr>
          <a:lstStyle>
            <a:lvl1pPr>
              <a:defRPr lang="zh-CN" altLang="en-US" sz="2400" noProof="0" dirty="0">
                <a:latin typeface="黑体" panose="02010609060101010101" pitchFamily="49" charset="-122"/>
                <a:ea typeface="黑体" panose="02010609060101010101" pitchFamily="49" charset="-122"/>
              </a:defRPr>
            </a:lvl1pPr>
          </a:lstStyle>
          <a:p>
            <a:pPr marL="0" lvl="0" indent="0">
              <a:buNone/>
            </a:pPr>
            <a:endParaRPr lang="zh-CN" altLang="en-US" noProof="0" dirty="0"/>
          </a:p>
        </p:txBody>
      </p:sp>
      <p:sp>
        <p:nvSpPr>
          <p:cNvPr id="37" name="文本占位符 30">
            <a:extLst>
              <a:ext uri="{FF2B5EF4-FFF2-40B4-BE49-F238E27FC236}">
                <a16:creationId xmlns:a16="http://schemas.microsoft.com/office/drawing/2014/main" id="{2D435A30-7C8E-4847-B027-91CBFA159229}"/>
              </a:ext>
            </a:extLst>
          </p:cNvPr>
          <p:cNvSpPr>
            <a:spLocks noGrp="1"/>
          </p:cNvSpPr>
          <p:nvPr>
            <p:ph type="body" sz="quarter" idx="17" hasCustomPrompt="1"/>
          </p:nvPr>
        </p:nvSpPr>
        <p:spPr>
          <a:xfrm>
            <a:off x="5084074" y="879710"/>
            <a:ext cx="741082" cy="755650"/>
          </a:xfrm>
        </p:spPr>
        <p:txBody>
          <a:bodyPr rIns="0" rtlCol="0" anchor="ctr">
            <a:noAutofit/>
          </a:bodyPr>
          <a:lstStyle>
            <a:lvl1pPr marL="0" indent="0" algn="r">
              <a:buNone/>
              <a:defRPr sz="6000">
                <a:solidFill>
                  <a:schemeClr val="bg1"/>
                </a:solidFill>
                <a:latin typeface="Microsoft YaHei UI" panose="020B0503020204020204" pitchFamily="34" charset="-122"/>
                <a:ea typeface="Microsoft YaHei UI" panose="020B0503020204020204" pitchFamily="34" charset="-122"/>
                <a:cs typeface="Arial" panose="020B0604020202020204" pitchFamily="34" charset="0"/>
              </a:defRPr>
            </a:lvl1pPr>
            <a:lvl2pPr marL="457200" indent="0">
              <a:buNone/>
              <a:defRPr/>
            </a:lvl2pPr>
          </a:lstStyle>
          <a:p>
            <a:pPr lvl="0" rtl="0"/>
            <a:r>
              <a:rPr lang="en-US" altLang="zh-CN" noProof="0" dirty="0"/>
              <a:t>1</a:t>
            </a:r>
          </a:p>
        </p:txBody>
      </p:sp>
      <p:sp>
        <p:nvSpPr>
          <p:cNvPr id="38" name="文本占位符 30">
            <a:extLst>
              <a:ext uri="{FF2B5EF4-FFF2-40B4-BE49-F238E27FC236}">
                <a16:creationId xmlns:a16="http://schemas.microsoft.com/office/drawing/2014/main" id="{819BB324-34C6-4FF7-8780-D294AC6EC5AC}"/>
              </a:ext>
            </a:extLst>
          </p:cNvPr>
          <p:cNvSpPr>
            <a:spLocks noGrp="1"/>
          </p:cNvSpPr>
          <p:nvPr>
            <p:ph type="body" sz="quarter" idx="18" hasCustomPrompt="1"/>
          </p:nvPr>
        </p:nvSpPr>
        <p:spPr>
          <a:xfrm>
            <a:off x="5084074" y="1956155"/>
            <a:ext cx="741082" cy="755650"/>
          </a:xfrm>
        </p:spPr>
        <p:txBody>
          <a:bodyPr rIns="0" rtlCol="0" anchor="ctr">
            <a:noAutofit/>
          </a:bodyPr>
          <a:lstStyle>
            <a:lvl1pPr marL="0" indent="0" algn="r">
              <a:buNone/>
              <a:defRPr sz="6000">
                <a:solidFill>
                  <a:schemeClr val="bg1"/>
                </a:solidFill>
                <a:latin typeface="Microsoft YaHei UI" panose="020B0503020204020204" pitchFamily="34" charset="-122"/>
                <a:ea typeface="Microsoft YaHei UI" panose="020B0503020204020204" pitchFamily="34" charset="-122"/>
                <a:cs typeface="Arial" panose="020B0604020202020204" pitchFamily="34" charset="0"/>
              </a:defRPr>
            </a:lvl1pPr>
            <a:lvl2pPr marL="457200" indent="0">
              <a:buNone/>
              <a:defRPr/>
            </a:lvl2pPr>
          </a:lstStyle>
          <a:p>
            <a:pPr lvl="0" rtl="0"/>
            <a:r>
              <a:rPr lang="en-US" altLang="zh-CN" noProof="0" dirty="0"/>
              <a:t>2</a:t>
            </a:r>
          </a:p>
        </p:txBody>
      </p:sp>
      <p:sp>
        <p:nvSpPr>
          <p:cNvPr id="39" name="文本占位符 30">
            <a:extLst>
              <a:ext uri="{FF2B5EF4-FFF2-40B4-BE49-F238E27FC236}">
                <a16:creationId xmlns:a16="http://schemas.microsoft.com/office/drawing/2014/main" id="{43B3C496-FB0A-4924-A341-696D17E2D9C5}"/>
              </a:ext>
            </a:extLst>
          </p:cNvPr>
          <p:cNvSpPr>
            <a:spLocks noGrp="1"/>
          </p:cNvSpPr>
          <p:nvPr>
            <p:ph type="body" sz="quarter" idx="19" hasCustomPrompt="1"/>
          </p:nvPr>
        </p:nvSpPr>
        <p:spPr>
          <a:xfrm>
            <a:off x="5084074" y="3032600"/>
            <a:ext cx="741082" cy="755650"/>
          </a:xfrm>
        </p:spPr>
        <p:txBody>
          <a:bodyPr rIns="0" rtlCol="0" anchor="ctr">
            <a:noAutofit/>
          </a:bodyPr>
          <a:lstStyle>
            <a:lvl1pPr marL="0" indent="0" algn="r">
              <a:buNone/>
              <a:defRPr sz="6000">
                <a:solidFill>
                  <a:schemeClr val="bg1"/>
                </a:solidFill>
                <a:latin typeface="Microsoft YaHei UI" panose="020B0503020204020204" pitchFamily="34" charset="-122"/>
                <a:ea typeface="Microsoft YaHei UI" panose="020B0503020204020204" pitchFamily="34" charset="-122"/>
                <a:cs typeface="Arial" panose="020B0604020202020204" pitchFamily="34" charset="0"/>
              </a:defRPr>
            </a:lvl1pPr>
            <a:lvl2pPr marL="457200" indent="0">
              <a:buNone/>
              <a:defRPr/>
            </a:lvl2pPr>
          </a:lstStyle>
          <a:p>
            <a:pPr lvl="0" rtl="0"/>
            <a:r>
              <a:rPr lang="en-US" altLang="zh-CN" noProof="0" dirty="0"/>
              <a:t>3</a:t>
            </a:r>
          </a:p>
        </p:txBody>
      </p:sp>
      <p:sp>
        <p:nvSpPr>
          <p:cNvPr id="40" name="文本占位符 30">
            <a:extLst>
              <a:ext uri="{FF2B5EF4-FFF2-40B4-BE49-F238E27FC236}">
                <a16:creationId xmlns:a16="http://schemas.microsoft.com/office/drawing/2014/main" id="{FEACD5FF-800E-4BB0-82F3-2E0AEF1215D5}"/>
              </a:ext>
            </a:extLst>
          </p:cNvPr>
          <p:cNvSpPr>
            <a:spLocks noGrp="1"/>
          </p:cNvSpPr>
          <p:nvPr>
            <p:ph type="body" sz="quarter" idx="20" hasCustomPrompt="1"/>
          </p:nvPr>
        </p:nvSpPr>
        <p:spPr>
          <a:xfrm>
            <a:off x="5084074" y="4109045"/>
            <a:ext cx="741082" cy="755650"/>
          </a:xfrm>
        </p:spPr>
        <p:txBody>
          <a:bodyPr rIns="0" rtlCol="0" anchor="ctr">
            <a:noAutofit/>
          </a:bodyPr>
          <a:lstStyle>
            <a:lvl1pPr marL="0" indent="0" algn="r">
              <a:buNone/>
              <a:defRPr sz="6000">
                <a:solidFill>
                  <a:schemeClr val="bg1"/>
                </a:solidFill>
                <a:latin typeface="Microsoft YaHei UI" panose="020B0503020204020204" pitchFamily="34" charset="-122"/>
                <a:ea typeface="Microsoft YaHei UI" panose="020B0503020204020204" pitchFamily="34" charset="-122"/>
                <a:cs typeface="Arial" panose="020B0604020202020204" pitchFamily="34" charset="0"/>
              </a:defRPr>
            </a:lvl1pPr>
            <a:lvl2pPr marL="457200" indent="0">
              <a:buNone/>
              <a:defRPr/>
            </a:lvl2pPr>
          </a:lstStyle>
          <a:p>
            <a:pPr lvl="0" rtl="0"/>
            <a:r>
              <a:rPr lang="en-US" altLang="zh-CN" noProof="0" dirty="0"/>
              <a:t>4</a:t>
            </a:r>
          </a:p>
        </p:txBody>
      </p:sp>
      <p:sp>
        <p:nvSpPr>
          <p:cNvPr id="41" name="文本占位符 30">
            <a:extLst>
              <a:ext uri="{FF2B5EF4-FFF2-40B4-BE49-F238E27FC236}">
                <a16:creationId xmlns:a16="http://schemas.microsoft.com/office/drawing/2014/main" id="{58B97284-E1BE-4DCD-9CC1-C441D1A8573A}"/>
              </a:ext>
            </a:extLst>
          </p:cNvPr>
          <p:cNvSpPr>
            <a:spLocks noGrp="1"/>
          </p:cNvSpPr>
          <p:nvPr>
            <p:ph type="body" sz="quarter" idx="21" hasCustomPrompt="1"/>
          </p:nvPr>
        </p:nvSpPr>
        <p:spPr>
          <a:xfrm>
            <a:off x="5084074" y="5185490"/>
            <a:ext cx="741082" cy="755650"/>
          </a:xfrm>
        </p:spPr>
        <p:txBody>
          <a:bodyPr rIns="0" rtlCol="0" anchor="ctr">
            <a:noAutofit/>
          </a:bodyPr>
          <a:lstStyle>
            <a:lvl1pPr marL="0" indent="0" algn="r">
              <a:buNone/>
              <a:defRPr sz="6000">
                <a:solidFill>
                  <a:schemeClr val="bg1"/>
                </a:solidFill>
                <a:latin typeface="Microsoft YaHei UI" panose="020B0503020204020204" pitchFamily="34" charset="-122"/>
                <a:ea typeface="Microsoft YaHei UI" panose="020B0503020204020204" pitchFamily="34" charset="-122"/>
                <a:cs typeface="Arial" panose="020B0604020202020204" pitchFamily="34" charset="0"/>
              </a:defRPr>
            </a:lvl1pPr>
            <a:lvl2pPr marL="457200" indent="0">
              <a:buNone/>
              <a:defRPr/>
            </a:lvl2pPr>
          </a:lstStyle>
          <a:p>
            <a:pPr lvl="0" rtl="0"/>
            <a:r>
              <a:rPr lang="en-US" altLang="zh-CN" noProof="0" dirty="0"/>
              <a:t>5</a:t>
            </a:r>
          </a:p>
        </p:txBody>
      </p:sp>
      <p:sp>
        <p:nvSpPr>
          <p:cNvPr id="15" name="标题 1">
            <a:extLst>
              <a:ext uri="{FF2B5EF4-FFF2-40B4-BE49-F238E27FC236}">
                <a16:creationId xmlns:a16="http://schemas.microsoft.com/office/drawing/2014/main" id="{408AC775-D0E4-4AE8-B104-8AF0CC99549B}"/>
              </a:ext>
            </a:extLst>
          </p:cNvPr>
          <p:cNvSpPr>
            <a:spLocks noGrp="1"/>
          </p:cNvSpPr>
          <p:nvPr>
            <p:ph type="title" hasCustomPrompt="1"/>
          </p:nvPr>
        </p:nvSpPr>
        <p:spPr>
          <a:xfrm>
            <a:off x="826626" y="3727361"/>
            <a:ext cx="2275389" cy="1025525"/>
          </a:xfrm>
          <a:noFill/>
        </p:spPr>
        <p:txBody>
          <a:bodyPr vert="horz" lIns="0" tIns="45720" rIns="91440" bIns="0" rtlCol="0" anchor="b">
            <a:noAutofit/>
          </a:bodyPr>
          <a:lstStyle>
            <a:lvl1pPr>
              <a:defRPr lang="en-US" sz="5000" b="1">
                <a:solidFill>
                  <a:schemeClr val="tx2"/>
                </a:solidFill>
                <a:latin typeface="Microsoft YaHei UI" panose="020B0503020204020204" pitchFamily="34" charset="-122"/>
                <a:ea typeface="Microsoft YaHei UI" panose="020B0503020204020204" pitchFamily="34" charset="-122"/>
              </a:defRPr>
            </a:lvl1pPr>
          </a:lstStyle>
          <a:p>
            <a:pPr marL="0" lvl="0" rtl="0"/>
            <a:r>
              <a:rPr lang="zh-CN" altLang="en-US" noProof="0" dirty="0"/>
              <a:t>议程​​</a:t>
            </a:r>
          </a:p>
        </p:txBody>
      </p:sp>
    </p:spTree>
    <p:extLst>
      <p:ext uri="{BB962C8B-B14F-4D97-AF65-F5344CB8AC3E}">
        <p14:creationId xmlns:p14="http://schemas.microsoft.com/office/powerpoint/2010/main" val="428314580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自定义布局">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0731EC-67BA-493B-B1C7-6258DD2B6042}"/>
              </a:ext>
            </a:extLst>
          </p:cNvPr>
          <p:cNvSpPr>
            <a:spLocks noGrp="1"/>
          </p:cNvSpPr>
          <p:nvPr>
            <p:ph type="title"/>
          </p:nvPr>
        </p:nvSpPr>
        <p:spPr>
          <a:xfrm>
            <a:off x="769354" y="2596916"/>
            <a:ext cx="4385841" cy="1325563"/>
          </a:xfrm>
        </p:spPr>
        <p:txBody>
          <a:bodyPr rtlCol="0" anchor="b"/>
          <a:lstStyle>
            <a:lvl1pPr algn="l">
              <a:defRPr>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endParaRPr lang="zh-CN" altLang="en-US" noProof="0" dirty="0"/>
          </a:p>
        </p:txBody>
      </p:sp>
      <p:sp>
        <p:nvSpPr>
          <p:cNvPr id="5" name="图片占位符 4" title="图案">
            <a:extLst>
              <a:ext uri="{FF2B5EF4-FFF2-40B4-BE49-F238E27FC236}">
                <a16:creationId xmlns:a16="http://schemas.microsoft.com/office/drawing/2014/main" id="{BE84B7CE-D997-4F92-BD9D-3F9DE2782EF8}"/>
              </a:ext>
            </a:extLst>
          </p:cNvPr>
          <p:cNvSpPr>
            <a:spLocks noGrp="1"/>
          </p:cNvSpPr>
          <p:nvPr>
            <p:ph type="pic" sz="quarter" idx="10"/>
          </p:nvPr>
        </p:nvSpPr>
        <p:spPr>
          <a:xfrm>
            <a:off x="6096000" y="1"/>
            <a:ext cx="6096000" cy="6858000"/>
          </a:xfrm>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7" name="文本占位符 6">
            <a:extLst>
              <a:ext uri="{FF2B5EF4-FFF2-40B4-BE49-F238E27FC236}">
                <a16:creationId xmlns:a16="http://schemas.microsoft.com/office/drawing/2014/main" id="{233D39E2-2188-4621-B115-A912A057E8AC}"/>
              </a:ext>
            </a:extLst>
          </p:cNvPr>
          <p:cNvSpPr>
            <a:spLocks noGrp="1"/>
          </p:cNvSpPr>
          <p:nvPr>
            <p:ph type="body" sz="quarter" idx="11"/>
          </p:nvPr>
        </p:nvSpPr>
        <p:spPr>
          <a:xfrm>
            <a:off x="769353" y="4628132"/>
            <a:ext cx="4385841" cy="1325562"/>
          </a:xfrm>
        </p:spPr>
        <p:txBody>
          <a:bodyPr rtlCol="0">
            <a:noAutofit/>
          </a:bodyPr>
          <a:lstStyle>
            <a:lvl1pPr marL="0" indent="0" algn="l">
              <a:lnSpc>
                <a:spcPct val="100000"/>
              </a:lnSpc>
              <a:buNone/>
              <a:defRPr sz="1400">
                <a:latin typeface="Microsoft YaHei Light" panose="020B0502040204020203" pitchFamily="34" charset="-122"/>
                <a:ea typeface="Microsoft YaHei Light" panose="020B0502040204020203" pitchFamily="34" charset="-122"/>
                <a:cs typeface="Arial" panose="020B0604020202020204" pitchFamily="34" charset="0"/>
              </a:defRPr>
            </a:lvl1pPr>
          </a:lstStyle>
          <a:p>
            <a:pPr lvl="0" rtl="0"/>
            <a:r>
              <a:rPr lang="zh-CN" altLang="en-US" noProof="0"/>
              <a:t>单击此处编辑母版文本样式</a:t>
            </a:r>
          </a:p>
        </p:txBody>
      </p:sp>
      <p:sp>
        <p:nvSpPr>
          <p:cNvPr id="8" name="文本占位符 6">
            <a:extLst>
              <a:ext uri="{FF2B5EF4-FFF2-40B4-BE49-F238E27FC236}">
                <a16:creationId xmlns:a16="http://schemas.microsoft.com/office/drawing/2014/main" id="{75D558A5-D3BF-4DB7-928F-A20868F3C37D}"/>
              </a:ext>
            </a:extLst>
          </p:cNvPr>
          <p:cNvSpPr>
            <a:spLocks noGrp="1"/>
          </p:cNvSpPr>
          <p:nvPr>
            <p:ph type="body" sz="quarter" idx="12"/>
          </p:nvPr>
        </p:nvSpPr>
        <p:spPr>
          <a:xfrm>
            <a:off x="769353" y="4165142"/>
            <a:ext cx="4385841" cy="382749"/>
          </a:xfrm>
        </p:spPr>
        <p:txBody>
          <a:bodyPr rtlCol="0" anchor="b">
            <a:normAutofit/>
          </a:bodyPr>
          <a:lstStyle>
            <a:lvl1pPr marL="0" indent="0" algn="l">
              <a:buNone/>
              <a:defRPr sz="1600" b="1">
                <a:latin typeface="Microsoft YaHei UI" panose="020B0503020204020204" pitchFamily="34" charset="-122"/>
                <a:ea typeface="Microsoft YaHei UI" panose="020B0503020204020204" pitchFamily="34" charset="-122"/>
                <a:cs typeface="Arial" panose="020B0604020202020204" pitchFamily="34" charset="0"/>
              </a:defRPr>
            </a:lvl1pPr>
          </a:lstStyle>
          <a:p>
            <a:pPr lvl="0" rtl="0"/>
            <a:r>
              <a:rPr lang="zh-CN" altLang="en-US" noProof="0"/>
              <a:t>单击此处编辑母版文本样式</a:t>
            </a:r>
          </a:p>
        </p:txBody>
      </p:sp>
      <p:sp>
        <p:nvSpPr>
          <p:cNvPr id="6" name="形状 62" title="图案">
            <a:extLst>
              <a:ext uri="{FF2B5EF4-FFF2-40B4-BE49-F238E27FC236}">
                <a16:creationId xmlns:a16="http://schemas.microsoft.com/office/drawing/2014/main" id="{2683CBB0-468F-4DD2-853B-FBFFA91B662E}"/>
              </a:ext>
            </a:extLst>
          </p:cNvPr>
          <p:cNvSpPr/>
          <p:nvPr userDrawn="1"/>
        </p:nvSpPr>
        <p:spPr>
          <a:xfrm flipV="1">
            <a:off x="527427" y="1631760"/>
            <a:ext cx="0" cy="4321933"/>
          </a:xfrm>
          <a:prstGeom prst="line">
            <a:avLst/>
          </a:prstGeom>
          <a:ln w="76200">
            <a:solidFill>
              <a:schemeClr val="accent1">
                <a:alpha val="97000"/>
              </a:schemeClr>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zh-CN" altLang="en-US" sz="1500" noProof="0" dirty="0">
              <a:latin typeface="Microsoft YaHei UI" panose="020B0503020204020204" pitchFamily="34" charset="-122"/>
              <a:ea typeface="Microsoft YaHei UI" panose="020B0503020204020204" pitchFamily="34" charset="-122"/>
            </a:endParaRPr>
          </a:p>
        </p:txBody>
      </p:sp>
      <p:sp>
        <p:nvSpPr>
          <p:cNvPr id="9" name="图片占位符 5" title="图案">
            <a:extLst>
              <a:ext uri="{FF2B5EF4-FFF2-40B4-BE49-F238E27FC236}">
                <a16:creationId xmlns:a16="http://schemas.microsoft.com/office/drawing/2014/main" id="{EADDC907-00BA-437D-8631-DCDAA19616AC}"/>
              </a:ext>
            </a:extLst>
          </p:cNvPr>
          <p:cNvSpPr>
            <a:spLocks noGrp="1"/>
          </p:cNvSpPr>
          <p:nvPr>
            <p:ph type="pic" sz="quarter" idx="13"/>
          </p:nvPr>
        </p:nvSpPr>
        <p:spPr>
          <a:xfrm>
            <a:off x="769354" y="1631760"/>
            <a:ext cx="804759" cy="804759"/>
          </a:xfrm>
          <a:prstGeom prst="rect">
            <a:avLst/>
          </a:prstGeom>
          <a:solidFill>
            <a:schemeClr val="bg1"/>
          </a:solidFill>
          <a:ln w="19050">
            <a:noFill/>
          </a:ln>
        </p:spPr>
        <p:txBody>
          <a:bodyPr rtlCol="0">
            <a:normAutofit/>
          </a:bodyPr>
          <a:lstStyle>
            <a:lvl1pPr>
              <a:defRPr sz="800">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Tree>
    <p:extLst>
      <p:ext uri="{BB962C8B-B14F-4D97-AF65-F5344CB8AC3E}">
        <p14:creationId xmlns:p14="http://schemas.microsoft.com/office/powerpoint/2010/main" val="198493421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4_自定义布局">
    <p:spTree>
      <p:nvGrpSpPr>
        <p:cNvPr id="1" name=""/>
        <p:cNvGrpSpPr/>
        <p:nvPr/>
      </p:nvGrpSpPr>
      <p:grpSpPr>
        <a:xfrm>
          <a:off x="0" y="0"/>
          <a:ext cx="0" cy="0"/>
          <a:chOff x="0" y="0"/>
          <a:chExt cx="0" cy="0"/>
        </a:xfrm>
      </p:grpSpPr>
      <p:sp>
        <p:nvSpPr>
          <p:cNvPr id="5" name="图片占位符 4" title="图案">
            <a:extLst>
              <a:ext uri="{FF2B5EF4-FFF2-40B4-BE49-F238E27FC236}">
                <a16:creationId xmlns:a16="http://schemas.microsoft.com/office/drawing/2014/main" id="{BE84B7CE-D997-4F92-BD9D-3F9DE2782EF8}"/>
              </a:ext>
            </a:extLst>
          </p:cNvPr>
          <p:cNvSpPr>
            <a:spLocks noGrp="1"/>
          </p:cNvSpPr>
          <p:nvPr>
            <p:ph type="pic" sz="quarter" idx="10"/>
          </p:nvPr>
        </p:nvSpPr>
        <p:spPr>
          <a:xfrm>
            <a:off x="1" y="2808079"/>
            <a:ext cx="6096000" cy="4049920"/>
          </a:xfrm>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2" name="标题 1">
            <a:extLst>
              <a:ext uri="{FF2B5EF4-FFF2-40B4-BE49-F238E27FC236}">
                <a16:creationId xmlns:a16="http://schemas.microsoft.com/office/drawing/2014/main" id="{110731EC-67BA-493B-B1C7-6258DD2B6042}"/>
              </a:ext>
            </a:extLst>
          </p:cNvPr>
          <p:cNvSpPr>
            <a:spLocks noGrp="1"/>
          </p:cNvSpPr>
          <p:nvPr>
            <p:ph type="title"/>
          </p:nvPr>
        </p:nvSpPr>
        <p:spPr>
          <a:xfrm>
            <a:off x="838200" y="571465"/>
            <a:ext cx="5257801" cy="1325563"/>
          </a:xfrm>
        </p:spPr>
        <p:txBody>
          <a:bodyPr rtlCol="0" anchor="b">
            <a:normAutofit/>
          </a:bodyPr>
          <a:lstStyle>
            <a:lvl1pPr algn="r">
              <a:defRPr sz="4000">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endParaRPr lang="zh-CN" altLang="en-US" noProof="0" dirty="0"/>
          </a:p>
        </p:txBody>
      </p:sp>
      <p:sp>
        <p:nvSpPr>
          <p:cNvPr id="9" name="文本占位符 6">
            <a:extLst>
              <a:ext uri="{FF2B5EF4-FFF2-40B4-BE49-F238E27FC236}">
                <a16:creationId xmlns:a16="http://schemas.microsoft.com/office/drawing/2014/main" id="{92EBEB66-5E12-4FD8-AC09-10C992CA7CFE}"/>
              </a:ext>
            </a:extLst>
          </p:cNvPr>
          <p:cNvSpPr>
            <a:spLocks noGrp="1"/>
          </p:cNvSpPr>
          <p:nvPr>
            <p:ph type="body" sz="quarter" idx="14" hasCustomPrompt="1"/>
          </p:nvPr>
        </p:nvSpPr>
        <p:spPr>
          <a:xfrm>
            <a:off x="6987825" y="2808079"/>
            <a:ext cx="4312353" cy="382749"/>
          </a:xfrm>
        </p:spPr>
        <p:txBody>
          <a:bodyPr vert="horz" lIns="0" tIns="45720" rIns="91440" bIns="45720" rtlCol="0" anchor="b">
            <a:normAutofit/>
          </a:bodyPr>
          <a:lstStyle>
            <a:lvl1pPr>
              <a:defRPr lang="en-US" sz="1600" b="1" dirty="0">
                <a:latin typeface="Microsoft YaHei UI" panose="020B0503020204020204" pitchFamily="34" charset="-122"/>
                <a:ea typeface="Microsoft YaHei UI" panose="020B0503020204020204" pitchFamily="34" charset="-122"/>
              </a:defRPr>
            </a:lvl1pPr>
          </a:lstStyle>
          <a:p>
            <a:pPr marL="0" lvl="0" indent="0" rtl="0">
              <a:buNone/>
            </a:pPr>
            <a:r>
              <a:rPr lang="zh-CN" altLang="en-US" noProof="0" dirty="0"/>
              <a:t>单击此处添加标题</a:t>
            </a:r>
          </a:p>
        </p:txBody>
      </p:sp>
      <p:sp>
        <p:nvSpPr>
          <p:cNvPr id="10" name="文本占位符 3">
            <a:extLst>
              <a:ext uri="{FF2B5EF4-FFF2-40B4-BE49-F238E27FC236}">
                <a16:creationId xmlns:a16="http://schemas.microsoft.com/office/drawing/2014/main" id="{37EBF543-63D2-4169-AB73-3F4BD242FA61}"/>
              </a:ext>
            </a:extLst>
          </p:cNvPr>
          <p:cNvSpPr>
            <a:spLocks noGrp="1"/>
          </p:cNvSpPr>
          <p:nvPr>
            <p:ph type="body" sz="quarter" idx="16"/>
          </p:nvPr>
        </p:nvSpPr>
        <p:spPr>
          <a:xfrm>
            <a:off x="6987825" y="3212363"/>
            <a:ext cx="4312353" cy="2962659"/>
          </a:xfrm>
        </p:spPr>
        <p:txBody>
          <a:bodyPr lIns="0" tIns="72000" rtlCol="0">
            <a:normAutofit/>
          </a:bodyPr>
          <a:lstStyle>
            <a:lvl1pPr>
              <a:defRPr sz="1400">
                <a:latin typeface="Microsoft YaHei Light" panose="020B0502040204020203" pitchFamily="34" charset="-122"/>
                <a:ea typeface="Microsoft YaHei Light" panose="020B0502040204020203" pitchFamily="34" charset="-122"/>
              </a:defRPr>
            </a:lvl1pPr>
            <a:lvl2pPr>
              <a:defRPr sz="1200">
                <a:latin typeface="Microsoft YaHei Light" panose="020B0502040204020203" pitchFamily="34" charset="-122"/>
                <a:ea typeface="Microsoft YaHei Light" panose="020B0502040204020203" pitchFamily="34" charset="-122"/>
              </a:defRPr>
            </a:lvl2pPr>
            <a:lvl3pPr>
              <a:defRPr sz="1100">
                <a:latin typeface="Microsoft YaHei Light" panose="020B0502040204020203" pitchFamily="34" charset="-122"/>
                <a:ea typeface="Microsoft YaHei Light" panose="020B0502040204020203" pitchFamily="34" charset="-122"/>
              </a:defRPr>
            </a:lvl3pPr>
            <a:lvl4pPr>
              <a:defRPr sz="1050">
                <a:latin typeface="Microsoft YaHei Light" panose="020B0502040204020203" pitchFamily="34" charset="-122"/>
                <a:ea typeface="Microsoft YaHei Light" panose="020B0502040204020203" pitchFamily="34" charset="-122"/>
              </a:defRPr>
            </a:lvl4pPr>
            <a:lvl5pPr>
              <a:defRPr sz="1050">
                <a:latin typeface="Microsoft YaHei Light" panose="020B0502040204020203" pitchFamily="34" charset="-122"/>
                <a:ea typeface="Microsoft YaHei Light" panose="020B0502040204020203" pitchFamily="34" charset="-122"/>
              </a:defRPr>
            </a:lvl5pPr>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endParaRPr lang="zh-CN" altLang="en-US" noProof="0" dirty="0"/>
          </a:p>
        </p:txBody>
      </p:sp>
      <p:sp>
        <p:nvSpPr>
          <p:cNvPr id="11" name="形状 62" title="图案">
            <a:extLst>
              <a:ext uri="{FF2B5EF4-FFF2-40B4-BE49-F238E27FC236}">
                <a16:creationId xmlns:a16="http://schemas.microsoft.com/office/drawing/2014/main" id="{2683CBB0-468F-4DD2-853B-FBFFA91B662E}"/>
              </a:ext>
            </a:extLst>
          </p:cNvPr>
          <p:cNvSpPr/>
          <p:nvPr userDrawn="1"/>
        </p:nvSpPr>
        <p:spPr>
          <a:xfrm rot="16200000" flipV="1">
            <a:off x="5130846" y="1256529"/>
            <a:ext cx="0" cy="1930310"/>
          </a:xfrm>
          <a:prstGeom prst="line">
            <a:avLst/>
          </a:prstGeom>
          <a:ln w="76200">
            <a:solidFill>
              <a:schemeClr val="accent1">
                <a:alpha val="97000"/>
              </a:schemeClr>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zh-CN" altLang="en-US" sz="1500" noProof="0"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41144141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0_自定义布局">
    <p:spTree>
      <p:nvGrpSpPr>
        <p:cNvPr id="1" name=""/>
        <p:cNvGrpSpPr/>
        <p:nvPr/>
      </p:nvGrpSpPr>
      <p:grpSpPr>
        <a:xfrm>
          <a:off x="0" y="0"/>
          <a:ext cx="0" cy="0"/>
          <a:chOff x="0" y="0"/>
          <a:chExt cx="0" cy="0"/>
        </a:xfrm>
      </p:grpSpPr>
      <p:sp>
        <p:nvSpPr>
          <p:cNvPr id="3" name="长方形 2">
            <a:extLst>
              <a:ext uri="{FF2B5EF4-FFF2-40B4-BE49-F238E27FC236}">
                <a16:creationId xmlns:a16="http://schemas.microsoft.com/office/drawing/2014/main" id="{71E5DCEB-1CC8-4AEE-9DEC-6C62AD4FB42C}"/>
              </a:ext>
            </a:extLst>
          </p:cNvPr>
          <p:cNvSpPr/>
          <p:nvPr userDrawn="1"/>
        </p:nvSpPr>
        <p:spPr>
          <a:xfrm>
            <a:off x="0" y="3429000"/>
            <a:ext cx="6096001" cy="3429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
        <p:nvSpPr>
          <p:cNvPr id="13" name="图片占位符 4" title="图案">
            <a:extLst>
              <a:ext uri="{FF2B5EF4-FFF2-40B4-BE49-F238E27FC236}">
                <a16:creationId xmlns:a16="http://schemas.microsoft.com/office/drawing/2014/main" id="{BE84B7CE-D997-4F92-BD9D-3F9DE2782EF8}"/>
              </a:ext>
            </a:extLst>
          </p:cNvPr>
          <p:cNvSpPr>
            <a:spLocks noGrp="1"/>
          </p:cNvSpPr>
          <p:nvPr>
            <p:ph type="pic" sz="quarter" idx="10"/>
          </p:nvPr>
        </p:nvSpPr>
        <p:spPr>
          <a:xfrm>
            <a:off x="1" y="0"/>
            <a:ext cx="6096000" cy="3429000"/>
          </a:xfrm>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2" name="标题 1">
            <a:extLst>
              <a:ext uri="{FF2B5EF4-FFF2-40B4-BE49-F238E27FC236}">
                <a16:creationId xmlns:a16="http://schemas.microsoft.com/office/drawing/2014/main" id="{110731EC-67BA-493B-B1C7-6258DD2B6042}"/>
              </a:ext>
            </a:extLst>
          </p:cNvPr>
          <p:cNvSpPr>
            <a:spLocks noGrp="1"/>
          </p:cNvSpPr>
          <p:nvPr>
            <p:ph type="title"/>
          </p:nvPr>
        </p:nvSpPr>
        <p:spPr>
          <a:xfrm>
            <a:off x="6987825" y="1190909"/>
            <a:ext cx="4554008" cy="1325563"/>
          </a:xfrm>
        </p:spPr>
        <p:txBody>
          <a:bodyPr lIns="0" rtlCol="0" anchor="b">
            <a:normAutofit/>
          </a:bodyPr>
          <a:lstStyle>
            <a:lvl1pPr algn="l">
              <a:defRPr sz="4000">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endParaRPr lang="zh-CN" altLang="en-US" noProof="0" dirty="0"/>
          </a:p>
        </p:txBody>
      </p:sp>
      <p:sp>
        <p:nvSpPr>
          <p:cNvPr id="9" name="文本占位符 6">
            <a:extLst>
              <a:ext uri="{FF2B5EF4-FFF2-40B4-BE49-F238E27FC236}">
                <a16:creationId xmlns:a16="http://schemas.microsoft.com/office/drawing/2014/main" id="{92EBEB66-5E12-4FD8-AC09-10C992CA7CFE}"/>
              </a:ext>
            </a:extLst>
          </p:cNvPr>
          <p:cNvSpPr>
            <a:spLocks noGrp="1"/>
          </p:cNvSpPr>
          <p:nvPr>
            <p:ph type="body" sz="quarter" idx="14" hasCustomPrompt="1"/>
          </p:nvPr>
        </p:nvSpPr>
        <p:spPr>
          <a:xfrm>
            <a:off x="6997253" y="2516138"/>
            <a:ext cx="4544580" cy="382749"/>
          </a:xfrm>
        </p:spPr>
        <p:txBody>
          <a:bodyPr vert="horz" lIns="0" tIns="45720" rIns="91440" bIns="45720" rtlCol="0" anchor="b">
            <a:normAutofit/>
          </a:bodyPr>
          <a:lstStyle>
            <a:lvl1pPr>
              <a:defRPr lang="en-US" sz="1600" b="1" dirty="0">
                <a:latin typeface="Microsoft YaHei UI" panose="020B0503020204020204" pitchFamily="34" charset="-122"/>
                <a:ea typeface="Microsoft YaHei UI" panose="020B0503020204020204" pitchFamily="34" charset="-122"/>
              </a:defRPr>
            </a:lvl1pPr>
          </a:lstStyle>
          <a:p>
            <a:pPr marL="0" lvl="0" indent="0" rtl="0">
              <a:buNone/>
            </a:pPr>
            <a:r>
              <a:rPr lang="zh-CN" altLang="en-US" noProof="0" dirty="0"/>
              <a:t>单击此处添加标题</a:t>
            </a:r>
          </a:p>
        </p:txBody>
      </p:sp>
      <p:sp>
        <p:nvSpPr>
          <p:cNvPr id="10" name="文本占位符 3">
            <a:extLst>
              <a:ext uri="{FF2B5EF4-FFF2-40B4-BE49-F238E27FC236}">
                <a16:creationId xmlns:a16="http://schemas.microsoft.com/office/drawing/2014/main" id="{37EBF543-63D2-4169-AB73-3F4BD242FA61}"/>
              </a:ext>
            </a:extLst>
          </p:cNvPr>
          <p:cNvSpPr>
            <a:spLocks noGrp="1"/>
          </p:cNvSpPr>
          <p:nvPr>
            <p:ph type="body" sz="quarter" idx="16"/>
          </p:nvPr>
        </p:nvSpPr>
        <p:spPr>
          <a:xfrm>
            <a:off x="6997253" y="2920422"/>
            <a:ext cx="4544580" cy="3226378"/>
          </a:xfrm>
        </p:spPr>
        <p:txBody>
          <a:bodyPr lIns="0" tIns="72000" rtlCol="0">
            <a:normAutofit/>
          </a:bodyPr>
          <a:lstStyle>
            <a:lvl1pPr>
              <a:defRPr sz="1400">
                <a:latin typeface="Microsoft YaHei Light" panose="020B0502040204020203" pitchFamily="34" charset="-122"/>
                <a:ea typeface="Microsoft YaHei Light" panose="020B0502040204020203" pitchFamily="34" charset="-122"/>
              </a:defRPr>
            </a:lvl1pPr>
            <a:lvl2pPr>
              <a:defRPr sz="1200">
                <a:latin typeface="Microsoft YaHei Light" panose="020B0502040204020203" pitchFamily="34" charset="-122"/>
                <a:ea typeface="Microsoft YaHei Light" panose="020B0502040204020203" pitchFamily="34" charset="-122"/>
              </a:defRPr>
            </a:lvl2pPr>
            <a:lvl3pPr>
              <a:defRPr sz="1100">
                <a:latin typeface="Microsoft YaHei Light" panose="020B0502040204020203" pitchFamily="34" charset="-122"/>
                <a:ea typeface="Microsoft YaHei Light" panose="020B0502040204020203" pitchFamily="34" charset="-122"/>
              </a:defRPr>
            </a:lvl3pPr>
            <a:lvl4pPr>
              <a:defRPr sz="1050">
                <a:latin typeface="Microsoft YaHei Light" panose="020B0502040204020203" pitchFamily="34" charset="-122"/>
                <a:ea typeface="Microsoft YaHei Light" panose="020B0502040204020203" pitchFamily="34" charset="-122"/>
              </a:defRPr>
            </a:lvl4pPr>
            <a:lvl5pPr>
              <a:defRPr sz="1050">
                <a:latin typeface="Microsoft YaHei Light" panose="020B0502040204020203" pitchFamily="34" charset="-122"/>
                <a:ea typeface="Microsoft YaHei Light" panose="020B0502040204020203" pitchFamily="34" charset="-122"/>
              </a:defRPr>
            </a:lvl5pPr>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endParaRPr lang="zh-CN" altLang="en-US" noProof="0" dirty="0"/>
          </a:p>
        </p:txBody>
      </p:sp>
      <p:sp>
        <p:nvSpPr>
          <p:cNvPr id="4" name="文本占位符 3">
            <a:extLst>
              <a:ext uri="{FF2B5EF4-FFF2-40B4-BE49-F238E27FC236}">
                <a16:creationId xmlns:a16="http://schemas.microsoft.com/office/drawing/2014/main" id="{9B53E20B-DD70-4AFB-9D9B-17969F880C06}"/>
              </a:ext>
            </a:extLst>
          </p:cNvPr>
          <p:cNvSpPr>
            <a:spLocks noGrp="1"/>
          </p:cNvSpPr>
          <p:nvPr>
            <p:ph type="body" sz="quarter" idx="15"/>
          </p:nvPr>
        </p:nvSpPr>
        <p:spPr>
          <a:xfrm>
            <a:off x="838199" y="3606800"/>
            <a:ext cx="4927601" cy="2540000"/>
          </a:xfrm>
        </p:spPr>
        <p:txBody>
          <a:bodyPr lIns="0" tIns="72000" rtlCol="0">
            <a:normAutofit/>
          </a:bodyPr>
          <a:lstStyle>
            <a:lvl1pPr>
              <a:defRPr sz="2800">
                <a:solidFill>
                  <a:schemeClr val="bg1"/>
                </a:solidFill>
                <a:latin typeface="Microsoft YaHei Light" panose="020B0502040204020203" pitchFamily="34" charset="-122"/>
                <a:ea typeface="Microsoft YaHei Light" panose="020B0502040204020203" pitchFamily="34" charset="-122"/>
              </a:defRPr>
            </a:lvl1pPr>
            <a:lvl2pPr>
              <a:defRPr sz="2400">
                <a:solidFill>
                  <a:schemeClr val="bg1"/>
                </a:solidFill>
                <a:latin typeface="Microsoft YaHei Light" panose="020B0502040204020203" pitchFamily="34" charset="-122"/>
                <a:ea typeface="Microsoft YaHei Light" panose="020B0502040204020203" pitchFamily="34" charset="-122"/>
              </a:defRPr>
            </a:lvl2pPr>
            <a:lvl3pPr>
              <a:defRPr sz="2000">
                <a:solidFill>
                  <a:schemeClr val="bg1"/>
                </a:solidFill>
                <a:latin typeface="Microsoft YaHei Light" panose="020B0502040204020203" pitchFamily="34" charset="-122"/>
                <a:ea typeface="Microsoft YaHei Light" panose="020B0502040204020203" pitchFamily="34" charset="-122"/>
              </a:defRPr>
            </a:lvl3pPr>
            <a:lvl4pPr>
              <a:defRPr sz="1800">
                <a:solidFill>
                  <a:schemeClr val="bg1"/>
                </a:solidFill>
                <a:latin typeface="Microsoft YaHei Light" panose="020B0502040204020203" pitchFamily="34" charset="-122"/>
                <a:ea typeface="Microsoft YaHei Light" panose="020B0502040204020203" pitchFamily="34" charset="-122"/>
              </a:defRPr>
            </a:lvl4pPr>
            <a:lvl5pPr>
              <a:defRPr sz="1800">
                <a:solidFill>
                  <a:schemeClr val="bg1"/>
                </a:solidFill>
                <a:latin typeface="Microsoft YaHei Light" panose="020B0502040204020203" pitchFamily="34" charset="-122"/>
                <a:ea typeface="Microsoft YaHei Light" panose="020B0502040204020203" pitchFamily="34" charset="-122"/>
              </a:defRPr>
            </a:lvl5pPr>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endParaRPr lang="zh-CN" altLang="en-US" noProof="0" dirty="0"/>
          </a:p>
        </p:txBody>
      </p:sp>
    </p:spTree>
    <p:extLst>
      <p:ext uri="{BB962C8B-B14F-4D97-AF65-F5344CB8AC3E}">
        <p14:creationId xmlns:p14="http://schemas.microsoft.com/office/powerpoint/2010/main" val="261660340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1_自定义布局">
    <p:spTree>
      <p:nvGrpSpPr>
        <p:cNvPr id="1" name=""/>
        <p:cNvGrpSpPr/>
        <p:nvPr/>
      </p:nvGrpSpPr>
      <p:grpSpPr>
        <a:xfrm>
          <a:off x="0" y="0"/>
          <a:ext cx="0" cy="0"/>
          <a:chOff x="0" y="0"/>
          <a:chExt cx="0" cy="0"/>
        </a:xfrm>
      </p:grpSpPr>
      <p:sp>
        <p:nvSpPr>
          <p:cNvPr id="7" name="图片占位符 4" title="图案">
            <a:extLst>
              <a:ext uri="{FF2B5EF4-FFF2-40B4-BE49-F238E27FC236}">
                <a16:creationId xmlns:a16="http://schemas.microsoft.com/office/drawing/2014/main" id="{BE84B7CE-D997-4F92-BD9D-3F9DE2782EF8}"/>
              </a:ext>
            </a:extLst>
          </p:cNvPr>
          <p:cNvSpPr>
            <a:spLocks noGrp="1"/>
          </p:cNvSpPr>
          <p:nvPr>
            <p:ph type="pic" sz="quarter" idx="16"/>
          </p:nvPr>
        </p:nvSpPr>
        <p:spPr>
          <a:xfrm>
            <a:off x="0" y="0"/>
            <a:ext cx="3708400" cy="6853712"/>
          </a:xfrm>
          <a:solidFill>
            <a:schemeClr val="bg1">
              <a:lumMod val="95000"/>
            </a:schemeClr>
          </a:solidFill>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11" name="长方形 10" title="图案"/>
          <p:cNvSpPr/>
          <p:nvPr userDrawn="1"/>
        </p:nvSpPr>
        <p:spPr>
          <a:xfrm>
            <a:off x="3708400" y="0"/>
            <a:ext cx="4775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
        <p:nvSpPr>
          <p:cNvPr id="2" name="标题 1">
            <a:extLst>
              <a:ext uri="{FF2B5EF4-FFF2-40B4-BE49-F238E27FC236}">
                <a16:creationId xmlns:a16="http://schemas.microsoft.com/office/drawing/2014/main" id="{110731EC-67BA-493B-B1C7-6258DD2B6042}"/>
              </a:ext>
            </a:extLst>
          </p:cNvPr>
          <p:cNvSpPr>
            <a:spLocks noGrp="1"/>
          </p:cNvSpPr>
          <p:nvPr>
            <p:ph type="title"/>
          </p:nvPr>
        </p:nvSpPr>
        <p:spPr>
          <a:xfrm>
            <a:off x="4252921" y="936980"/>
            <a:ext cx="3686159" cy="1466055"/>
          </a:xfrm>
        </p:spPr>
        <p:txBody>
          <a:bodyPr lIns="0" rtlCol="0" anchor="t">
            <a:normAutofit/>
          </a:bodyPr>
          <a:lstStyle>
            <a:lvl1pPr algn="l">
              <a:defRPr sz="4000">
                <a:solidFill>
                  <a:schemeClr val="bg1"/>
                </a:solidFill>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endParaRPr lang="zh-CN" altLang="en-US" noProof="0" dirty="0"/>
          </a:p>
        </p:txBody>
      </p:sp>
      <p:sp>
        <p:nvSpPr>
          <p:cNvPr id="8" name="文本占位符 6">
            <a:extLst>
              <a:ext uri="{FF2B5EF4-FFF2-40B4-BE49-F238E27FC236}">
                <a16:creationId xmlns:a16="http://schemas.microsoft.com/office/drawing/2014/main" id="{75D558A5-D3BF-4DB7-928F-A20868F3C37D}"/>
              </a:ext>
            </a:extLst>
          </p:cNvPr>
          <p:cNvSpPr>
            <a:spLocks noGrp="1"/>
          </p:cNvSpPr>
          <p:nvPr>
            <p:ph type="body" sz="quarter" idx="12" hasCustomPrompt="1"/>
          </p:nvPr>
        </p:nvSpPr>
        <p:spPr>
          <a:xfrm>
            <a:off x="4252988" y="2407322"/>
            <a:ext cx="3686025" cy="382749"/>
          </a:xfrm>
        </p:spPr>
        <p:txBody>
          <a:bodyPr lIns="0" rtlCol="0" anchor="b">
            <a:normAutofit/>
          </a:bodyPr>
          <a:lstStyle>
            <a:lvl1pPr marL="0" indent="0">
              <a:buNone/>
              <a:defRPr sz="1600" b="1">
                <a:solidFill>
                  <a:schemeClr val="bg1"/>
                </a:solidFill>
                <a:latin typeface="Microsoft YaHei UI" panose="020B0503020204020204" pitchFamily="34" charset="-122"/>
                <a:ea typeface="Microsoft YaHei UI" panose="020B0503020204020204" pitchFamily="34" charset="-122"/>
                <a:cs typeface="Arial" panose="020B0604020202020204" pitchFamily="34" charset="0"/>
              </a:defRPr>
            </a:lvl1pPr>
          </a:lstStyle>
          <a:p>
            <a:pPr lvl="0" rtl="0"/>
            <a:r>
              <a:rPr lang="zh-CN" altLang="en-US" noProof="0" dirty="0"/>
              <a:t>单击此处添加标题</a:t>
            </a:r>
          </a:p>
        </p:txBody>
      </p:sp>
      <p:sp>
        <p:nvSpPr>
          <p:cNvPr id="4" name="文本占位符 3">
            <a:extLst>
              <a:ext uri="{FF2B5EF4-FFF2-40B4-BE49-F238E27FC236}">
                <a16:creationId xmlns:a16="http://schemas.microsoft.com/office/drawing/2014/main" id="{9B53E20B-DD70-4AFB-9D9B-17969F880C06}"/>
              </a:ext>
            </a:extLst>
          </p:cNvPr>
          <p:cNvSpPr>
            <a:spLocks noGrp="1"/>
          </p:cNvSpPr>
          <p:nvPr>
            <p:ph type="body" sz="quarter" idx="15"/>
          </p:nvPr>
        </p:nvSpPr>
        <p:spPr>
          <a:xfrm>
            <a:off x="4252921" y="2811606"/>
            <a:ext cx="3686159" cy="3044825"/>
          </a:xfrm>
        </p:spPr>
        <p:txBody>
          <a:bodyPr lIns="0" tIns="72000" rtlCol="0">
            <a:normAutofit/>
          </a:bodyPr>
          <a:lstStyle>
            <a:lvl1pPr>
              <a:defRPr sz="1400">
                <a:solidFill>
                  <a:schemeClr val="bg1"/>
                </a:solidFill>
                <a:latin typeface="Microsoft YaHei Light" panose="020B0502040204020203" pitchFamily="34" charset="-122"/>
                <a:ea typeface="Microsoft YaHei Light" panose="020B0502040204020203" pitchFamily="34" charset="-122"/>
              </a:defRPr>
            </a:lvl1pPr>
            <a:lvl2pPr>
              <a:defRPr sz="1200">
                <a:solidFill>
                  <a:schemeClr val="bg1"/>
                </a:solidFill>
                <a:latin typeface="Microsoft YaHei Light" panose="020B0502040204020203" pitchFamily="34" charset="-122"/>
                <a:ea typeface="Microsoft YaHei Light" panose="020B0502040204020203" pitchFamily="34" charset="-122"/>
              </a:defRPr>
            </a:lvl2pPr>
            <a:lvl3pPr>
              <a:defRPr sz="1100">
                <a:solidFill>
                  <a:schemeClr val="bg1"/>
                </a:solidFill>
                <a:latin typeface="Microsoft YaHei Light" panose="020B0502040204020203" pitchFamily="34" charset="-122"/>
                <a:ea typeface="Microsoft YaHei Light" panose="020B0502040204020203" pitchFamily="34" charset="-122"/>
              </a:defRPr>
            </a:lvl3pPr>
            <a:lvl4pPr>
              <a:defRPr sz="1050">
                <a:solidFill>
                  <a:schemeClr val="bg1"/>
                </a:solidFill>
                <a:latin typeface="Microsoft YaHei Light" panose="020B0502040204020203" pitchFamily="34" charset="-122"/>
                <a:ea typeface="Microsoft YaHei Light" panose="020B0502040204020203" pitchFamily="34" charset="-122"/>
              </a:defRPr>
            </a:lvl4pPr>
            <a:lvl5pPr>
              <a:defRPr sz="1050">
                <a:solidFill>
                  <a:schemeClr val="bg1"/>
                </a:solidFill>
                <a:latin typeface="Microsoft YaHei Light" panose="020B0502040204020203" pitchFamily="34" charset="-122"/>
                <a:ea typeface="Microsoft YaHei Light" panose="020B0502040204020203" pitchFamily="34" charset="-122"/>
              </a:defRPr>
            </a:lvl5pPr>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endParaRPr lang="zh-CN" altLang="en-US" noProof="0" dirty="0"/>
          </a:p>
        </p:txBody>
      </p:sp>
      <p:sp>
        <p:nvSpPr>
          <p:cNvPr id="12" name="图片占位符 4" title="图案">
            <a:extLst>
              <a:ext uri="{FF2B5EF4-FFF2-40B4-BE49-F238E27FC236}">
                <a16:creationId xmlns:a16="http://schemas.microsoft.com/office/drawing/2014/main" id="{BE84B7CE-D997-4F92-BD9D-3F9DE2782EF8}"/>
              </a:ext>
            </a:extLst>
          </p:cNvPr>
          <p:cNvSpPr>
            <a:spLocks noGrp="1"/>
          </p:cNvSpPr>
          <p:nvPr>
            <p:ph type="pic" sz="quarter" idx="17"/>
          </p:nvPr>
        </p:nvSpPr>
        <p:spPr>
          <a:xfrm>
            <a:off x="8483600" y="0"/>
            <a:ext cx="3708400" cy="6853712"/>
          </a:xfrm>
          <a:solidFill>
            <a:schemeClr val="bg1">
              <a:lumMod val="95000"/>
            </a:schemeClr>
          </a:solidFill>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Tree>
    <p:extLst>
      <p:ext uri="{BB962C8B-B14F-4D97-AF65-F5344CB8AC3E}">
        <p14:creationId xmlns:p14="http://schemas.microsoft.com/office/powerpoint/2010/main" val="31550643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3_包含图像的标题幻灯片">
    <p:spTree>
      <p:nvGrpSpPr>
        <p:cNvPr id="1" name=""/>
        <p:cNvGrpSpPr/>
        <p:nvPr/>
      </p:nvGrpSpPr>
      <p:grpSpPr>
        <a:xfrm>
          <a:off x="0" y="0"/>
          <a:ext cx="0" cy="0"/>
          <a:chOff x="0" y="0"/>
          <a:chExt cx="0" cy="0"/>
        </a:xfrm>
      </p:grpSpPr>
      <p:sp>
        <p:nvSpPr>
          <p:cNvPr id="7" name="图片占位符 4" title="图案">
            <a:extLst>
              <a:ext uri="{FF2B5EF4-FFF2-40B4-BE49-F238E27FC236}">
                <a16:creationId xmlns:a16="http://schemas.microsoft.com/office/drawing/2014/main" id="{BE84B7CE-D997-4F92-BD9D-3F9DE2782EF8}"/>
              </a:ext>
            </a:extLst>
          </p:cNvPr>
          <p:cNvSpPr>
            <a:spLocks noGrp="1"/>
          </p:cNvSpPr>
          <p:nvPr>
            <p:ph type="pic" sz="quarter" idx="10"/>
          </p:nvPr>
        </p:nvSpPr>
        <p:spPr>
          <a:xfrm>
            <a:off x="0" y="4288"/>
            <a:ext cx="12192000" cy="6853712"/>
          </a:xfrm>
          <a:solidFill>
            <a:schemeClr val="bg1">
              <a:lumMod val="95000"/>
            </a:schemeClr>
          </a:solidFill>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6" name="标题 1">
            <a:extLst>
              <a:ext uri="{FF2B5EF4-FFF2-40B4-BE49-F238E27FC236}">
                <a16:creationId xmlns:a16="http://schemas.microsoft.com/office/drawing/2014/main" id="{AA99C074-A230-B944-8FEA-870A76765C60}"/>
              </a:ext>
            </a:extLst>
          </p:cNvPr>
          <p:cNvSpPr>
            <a:spLocks noGrp="1"/>
          </p:cNvSpPr>
          <p:nvPr>
            <p:ph type="title" hasCustomPrompt="1"/>
          </p:nvPr>
        </p:nvSpPr>
        <p:spPr>
          <a:xfrm>
            <a:off x="838199" y="2002421"/>
            <a:ext cx="7252505" cy="891250"/>
          </a:xfrm>
        </p:spPr>
        <p:txBody>
          <a:bodyPr rtlCol="0" anchor="t">
            <a:noAutofit/>
          </a:bodyPr>
          <a:lstStyle>
            <a:lvl1pPr>
              <a:defRPr sz="5000" b="1">
                <a:solidFill>
                  <a:schemeClr val="bg1"/>
                </a:solidFill>
                <a:latin typeface="Microsoft YaHei UI" panose="020B0503020204020204" pitchFamily="34" charset="-122"/>
                <a:ea typeface="Microsoft YaHei UI" panose="020B0503020204020204" pitchFamily="34" charset="-122"/>
              </a:defRPr>
            </a:lvl1pPr>
          </a:lstStyle>
          <a:p>
            <a:pPr rtl="0"/>
            <a:r>
              <a:rPr lang="zh-CN" altLang="en-US" noProof="0" dirty="0"/>
              <a:t>谢谢！</a:t>
            </a:r>
          </a:p>
        </p:txBody>
      </p:sp>
      <p:sp>
        <p:nvSpPr>
          <p:cNvPr id="13" name="文本占位符 12">
            <a:extLst>
              <a:ext uri="{FF2B5EF4-FFF2-40B4-BE49-F238E27FC236}">
                <a16:creationId xmlns:a16="http://schemas.microsoft.com/office/drawing/2014/main" id="{1221857D-ECFA-4D4D-91DF-E36500791501}"/>
              </a:ext>
            </a:extLst>
          </p:cNvPr>
          <p:cNvSpPr>
            <a:spLocks noGrp="1"/>
          </p:cNvSpPr>
          <p:nvPr>
            <p:ph type="body" sz="quarter" idx="14" hasCustomPrompt="1"/>
          </p:nvPr>
        </p:nvSpPr>
        <p:spPr>
          <a:xfrm>
            <a:off x="838200" y="3090444"/>
            <a:ext cx="7252504" cy="338549"/>
          </a:xfrm>
        </p:spPr>
        <p:txBody>
          <a:bodyPr rtlCol="0">
            <a:normAutofit/>
          </a:bodyPr>
          <a:lstStyle>
            <a:lvl1pPr marL="0" indent="0">
              <a:buNone/>
              <a:defRPr sz="1600" spc="300">
                <a:solidFill>
                  <a:schemeClr val="bg1"/>
                </a:solidFill>
                <a:latin typeface="Microsoft YaHei Light" panose="020B0502040204020203" pitchFamily="34" charset="-122"/>
                <a:ea typeface="Microsoft YaHei Light" panose="020B0502040204020203" pitchFamily="34" charset="-122"/>
                <a:cs typeface="Arial" panose="020B0604020202020204" pitchFamily="34" charset="0"/>
              </a:defRPr>
            </a:lvl1pPr>
          </a:lstStyle>
          <a:p>
            <a:pPr lvl="0" rtl="0"/>
            <a:r>
              <a:rPr lang="en-US" altLang="zh-CN" noProof="0" dirty="0"/>
              <a:t>WWW.WEBSITENAME.COM</a:t>
            </a:r>
          </a:p>
        </p:txBody>
      </p:sp>
      <p:sp>
        <p:nvSpPr>
          <p:cNvPr id="5" name="形状 62" title="图案">
            <a:extLst>
              <a:ext uri="{FF2B5EF4-FFF2-40B4-BE49-F238E27FC236}">
                <a16:creationId xmlns:a16="http://schemas.microsoft.com/office/drawing/2014/main" id="{E1A23DB6-E067-4A30-8C4B-98B452428518}"/>
              </a:ext>
            </a:extLst>
          </p:cNvPr>
          <p:cNvSpPr/>
          <p:nvPr userDrawn="1"/>
        </p:nvSpPr>
        <p:spPr>
          <a:xfrm rot="16200000" flipV="1">
            <a:off x="1918496" y="1819845"/>
            <a:ext cx="1" cy="2188805"/>
          </a:xfrm>
          <a:prstGeom prst="line">
            <a:avLst/>
          </a:prstGeom>
          <a:ln w="76200">
            <a:solidFill>
              <a:schemeClr val="accent1">
                <a:lumMod val="60000"/>
                <a:lumOff val="40000"/>
              </a:schemeClr>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zh-CN" altLang="en-US" sz="1500" noProof="0"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360476230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2_自定义布局​​">
    <p:spTree>
      <p:nvGrpSpPr>
        <p:cNvPr id="1" name=""/>
        <p:cNvGrpSpPr/>
        <p:nvPr/>
      </p:nvGrpSpPr>
      <p:grpSpPr>
        <a:xfrm>
          <a:off x="0" y="0"/>
          <a:ext cx="0" cy="0"/>
          <a:chOff x="0" y="0"/>
          <a:chExt cx="0" cy="0"/>
        </a:xfrm>
      </p:grpSpPr>
      <p:sp>
        <p:nvSpPr>
          <p:cNvPr id="12" name="长方形 11" title="图案">
            <a:extLst>
              <a:ext uri="{FF2B5EF4-FFF2-40B4-BE49-F238E27FC236}">
                <a16:creationId xmlns:a16="http://schemas.microsoft.com/office/drawing/2014/main" id="{60EEF041-4EFF-410A-AFB4-25A65B462B2D}"/>
              </a:ext>
            </a:extLst>
          </p:cNvPr>
          <p:cNvSpPr/>
          <p:nvPr userDrawn="1"/>
        </p:nvSpPr>
        <p:spPr>
          <a:xfrm>
            <a:off x="8181847" y="0"/>
            <a:ext cx="401015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
        <p:nvSpPr>
          <p:cNvPr id="3" name="长方形 2" title="图案">
            <a:extLst>
              <a:ext uri="{FF2B5EF4-FFF2-40B4-BE49-F238E27FC236}">
                <a16:creationId xmlns:a16="http://schemas.microsoft.com/office/drawing/2014/main" id="{60EEF041-4EFF-410A-AFB4-25A65B462B2D}"/>
              </a:ext>
            </a:extLst>
          </p:cNvPr>
          <p:cNvSpPr/>
          <p:nvPr userDrawn="1"/>
        </p:nvSpPr>
        <p:spPr>
          <a:xfrm>
            <a:off x="4171694" y="0"/>
            <a:ext cx="4010153"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
        <p:nvSpPr>
          <p:cNvPr id="8" name="文本占位符 6">
            <a:extLst>
              <a:ext uri="{FF2B5EF4-FFF2-40B4-BE49-F238E27FC236}">
                <a16:creationId xmlns:a16="http://schemas.microsoft.com/office/drawing/2014/main" id="{75D558A5-D3BF-4DB7-928F-A20868F3C37D}"/>
              </a:ext>
            </a:extLst>
          </p:cNvPr>
          <p:cNvSpPr>
            <a:spLocks noGrp="1"/>
          </p:cNvSpPr>
          <p:nvPr>
            <p:ph type="body" sz="quarter" idx="12" hasCustomPrompt="1"/>
          </p:nvPr>
        </p:nvSpPr>
        <p:spPr>
          <a:xfrm>
            <a:off x="4333757" y="1680547"/>
            <a:ext cx="3686025" cy="382749"/>
          </a:xfrm>
        </p:spPr>
        <p:txBody>
          <a:bodyPr lIns="0" rtlCol="0" anchor="b">
            <a:normAutofit/>
          </a:bodyPr>
          <a:lstStyle>
            <a:lvl1pPr marL="0" indent="0">
              <a:buNone/>
              <a:defRPr sz="1600" b="1">
                <a:solidFill>
                  <a:schemeClr val="bg1"/>
                </a:solidFill>
                <a:latin typeface="Microsoft YaHei UI" panose="020B0503020204020204" pitchFamily="34" charset="-122"/>
                <a:ea typeface="Microsoft YaHei UI" panose="020B0503020204020204" pitchFamily="34" charset="-122"/>
                <a:cs typeface="Arial" panose="020B0604020202020204" pitchFamily="34" charset="0"/>
              </a:defRPr>
            </a:lvl1pPr>
          </a:lstStyle>
          <a:p>
            <a:pPr lvl="0" rtl="0"/>
            <a:r>
              <a:rPr lang="zh-CN" altLang="en-US" noProof="0" dirty="0"/>
              <a:t>单击此处添加标题</a:t>
            </a:r>
          </a:p>
        </p:txBody>
      </p:sp>
      <p:sp>
        <p:nvSpPr>
          <p:cNvPr id="9" name="文本占位符 6">
            <a:extLst>
              <a:ext uri="{FF2B5EF4-FFF2-40B4-BE49-F238E27FC236}">
                <a16:creationId xmlns:a16="http://schemas.microsoft.com/office/drawing/2014/main" id="{92EBEB66-5E12-4FD8-AC09-10C992CA7CFE}"/>
              </a:ext>
            </a:extLst>
          </p:cNvPr>
          <p:cNvSpPr>
            <a:spLocks noGrp="1"/>
          </p:cNvSpPr>
          <p:nvPr>
            <p:ph type="body" sz="quarter" idx="14" hasCustomPrompt="1"/>
          </p:nvPr>
        </p:nvSpPr>
        <p:spPr>
          <a:xfrm>
            <a:off x="8375228" y="1680547"/>
            <a:ext cx="3658010" cy="382749"/>
          </a:xfrm>
        </p:spPr>
        <p:txBody>
          <a:bodyPr vert="horz" lIns="0" tIns="45720" rIns="91440" bIns="45720" rtlCol="0" anchor="b">
            <a:normAutofit/>
          </a:bodyPr>
          <a:lstStyle>
            <a:lvl1pPr marL="0" indent="0">
              <a:buNone/>
              <a:defRPr lang="en-US" sz="1600" b="1" dirty="0">
                <a:solidFill>
                  <a:schemeClr val="bg1"/>
                </a:solidFill>
                <a:latin typeface="Microsoft YaHei UI" panose="020B0503020204020204" pitchFamily="34" charset="-122"/>
                <a:ea typeface="Microsoft YaHei UI" panose="020B0503020204020204" pitchFamily="34" charset="-122"/>
              </a:defRPr>
            </a:lvl1pPr>
          </a:lstStyle>
          <a:p>
            <a:pPr marL="228600" lvl="0" indent="-228600" rtl="0"/>
            <a:r>
              <a:rPr lang="zh-CN" altLang="en-US" noProof="0" dirty="0"/>
              <a:t>单击此处添加标题</a:t>
            </a:r>
          </a:p>
        </p:txBody>
      </p:sp>
      <p:sp>
        <p:nvSpPr>
          <p:cNvPr id="4" name="文本占位符 3">
            <a:extLst>
              <a:ext uri="{FF2B5EF4-FFF2-40B4-BE49-F238E27FC236}">
                <a16:creationId xmlns:a16="http://schemas.microsoft.com/office/drawing/2014/main" id="{9B53E20B-DD70-4AFB-9D9B-17969F880C06}"/>
              </a:ext>
            </a:extLst>
          </p:cNvPr>
          <p:cNvSpPr>
            <a:spLocks noGrp="1"/>
          </p:cNvSpPr>
          <p:nvPr>
            <p:ph type="body" sz="quarter" idx="15"/>
          </p:nvPr>
        </p:nvSpPr>
        <p:spPr>
          <a:xfrm>
            <a:off x="4333454" y="2084831"/>
            <a:ext cx="3686159" cy="3044825"/>
          </a:xfrm>
        </p:spPr>
        <p:txBody>
          <a:bodyPr lIns="0" tIns="72000" rtlCol="0">
            <a:normAutofit/>
          </a:bodyPr>
          <a:lstStyle>
            <a:lvl1pPr>
              <a:defRPr sz="1400">
                <a:solidFill>
                  <a:schemeClr val="bg1"/>
                </a:solidFill>
                <a:latin typeface="Microsoft YaHei Light" panose="020B0502040204020203" pitchFamily="34" charset="-122"/>
                <a:ea typeface="Microsoft YaHei Light" panose="020B0502040204020203" pitchFamily="34" charset="-122"/>
              </a:defRPr>
            </a:lvl1pPr>
            <a:lvl2pPr>
              <a:defRPr sz="1200">
                <a:solidFill>
                  <a:schemeClr val="bg1"/>
                </a:solidFill>
                <a:latin typeface="Microsoft YaHei Light" panose="020B0502040204020203" pitchFamily="34" charset="-122"/>
                <a:ea typeface="Microsoft YaHei Light" panose="020B0502040204020203" pitchFamily="34" charset="-122"/>
              </a:defRPr>
            </a:lvl2pPr>
            <a:lvl3pPr>
              <a:defRPr sz="1100">
                <a:solidFill>
                  <a:schemeClr val="bg1"/>
                </a:solidFill>
                <a:latin typeface="Microsoft YaHei Light" panose="020B0502040204020203" pitchFamily="34" charset="-122"/>
                <a:ea typeface="Microsoft YaHei Light" panose="020B0502040204020203" pitchFamily="34" charset="-122"/>
              </a:defRPr>
            </a:lvl3pPr>
            <a:lvl4pPr>
              <a:defRPr sz="1050">
                <a:solidFill>
                  <a:schemeClr val="bg1"/>
                </a:solidFill>
                <a:latin typeface="Microsoft YaHei Light" panose="020B0502040204020203" pitchFamily="34" charset="-122"/>
                <a:ea typeface="Microsoft YaHei Light" panose="020B0502040204020203" pitchFamily="34" charset="-122"/>
              </a:defRPr>
            </a:lvl4pPr>
            <a:lvl5pPr>
              <a:defRPr sz="1050">
                <a:solidFill>
                  <a:schemeClr val="bg1"/>
                </a:solidFill>
                <a:latin typeface="Microsoft YaHei Light" panose="020B0502040204020203" pitchFamily="34" charset="-122"/>
                <a:ea typeface="Microsoft YaHei Light" panose="020B0502040204020203" pitchFamily="34" charset="-122"/>
              </a:defRPr>
            </a:lvl5pPr>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endParaRPr lang="zh-CN" altLang="en-US" noProof="0" dirty="0"/>
          </a:p>
        </p:txBody>
      </p:sp>
      <p:sp>
        <p:nvSpPr>
          <p:cNvPr id="10" name="文本占位符 3">
            <a:extLst>
              <a:ext uri="{FF2B5EF4-FFF2-40B4-BE49-F238E27FC236}">
                <a16:creationId xmlns:a16="http://schemas.microsoft.com/office/drawing/2014/main" id="{37EBF543-63D2-4169-AB73-3F4BD242FA61}"/>
              </a:ext>
            </a:extLst>
          </p:cNvPr>
          <p:cNvSpPr>
            <a:spLocks noGrp="1"/>
          </p:cNvSpPr>
          <p:nvPr>
            <p:ph type="body" sz="quarter" idx="16"/>
          </p:nvPr>
        </p:nvSpPr>
        <p:spPr>
          <a:xfrm>
            <a:off x="8375228" y="2084831"/>
            <a:ext cx="3658010" cy="3044825"/>
          </a:xfrm>
        </p:spPr>
        <p:txBody>
          <a:bodyPr lIns="0" tIns="72000" rtlCol="0">
            <a:normAutofit/>
          </a:bodyPr>
          <a:lstStyle>
            <a:lvl1pPr>
              <a:defRPr sz="1400">
                <a:solidFill>
                  <a:schemeClr val="bg1"/>
                </a:solidFill>
                <a:latin typeface="Microsoft YaHei Light" panose="020B0502040204020203" pitchFamily="34" charset="-122"/>
                <a:ea typeface="Microsoft YaHei Light" panose="020B0502040204020203" pitchFamily="34" charset="-122"/>
              </a:defRPr>
            </a:lvl1pPr>
            <a:lvl2pPr>
              <a:defRPr sz="1200">
                <a:solidFill>
                  <a:schemeClr val="bg1"/>
                </a:solidFill>
                <a:latin typeface="Microsoft YaHei Light" panose="020B0502040204020203" pitchFamily="34" charset="-122"/>
                <a:ea typeface="Microsoft YaHei Light" panose="020B0502040204020203" pitchFamily="34" charset="-122"/>
              </a:defRPr>
            </a:lvl2pPr>
            <a:lvl3pPr>
              <a:defRPr sz="1100">
                <a:solidFill>
                  <a:schemeClr val="bg1"/>
                </a:solidFill>
                <a:latin typeface="Microsoft YaHei Light" panose="020B0502040204020203" pitchFamily="34" charset="-122"/>
                <a:ea typeface="Microsoft YaHei Light" panose="020B0502040204020203" pitchFamily="34" charset="-122"/>
              </a:defRPr>
            </a:lvl3pPr>
            <a:lvl4pPr>
              <a:defRPr sz="1050">
                <a:solidFill>
                  <a:schemeClr val="bg1"/>
                </a:solidFill>
                <a:latin typeface="Microsoft YaHei Light" panose="020B0502040204020203" pitchFamily="34" charset="-122"/>
                <a:ea typeface="Microsoft YaHei Light" panose="020B0502040204020203" pitchFamily="34" charset="-122"/>
              </a:defRPr>
            </a:lvl4pPr>
            <a:lvl5pPr>
              <a:defRPr sz="1050">
                <a:solidFill>
                  <a:schemeClr val="bg1"/>
                </a:solidFill>
                <a:latin typeface="Microsoft YaHei Light" panose="020B0502040204020203" pitchFamily="34" charset="-122"/>
                <a:ea typeface="Microsoft YaHei Light" panose="020B0502040204020203" pitchFamily="34" charset="-122"/>
              </a:defRPr>
            </a:lvl5pPr>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endParaRPr lang="zh-CN" altLang="en-US" noProof="0" dirty="0"/>
          </a:p>
        </p:txBody>
      </p:sp>
      <p:sp>
        <p:nvSpPr>
          <p:cNvPr id="11" name="标题 1">
            <a:extLst>
              <a:ext uri="{FF2B5EF4-FFF2-40B4-BE49-F238E27FC236}">
                <a16:creationId xmlns:a16="http://schemas.microsoft.com/office/drawing/2014/main" id="{110731EC-67BA-493B-B1C7-6258DD2B6042}"/>
              </a:ext>
            </a:extLst>
          </p:cNvPr>
          <p:cNvSpPr>
            <a:spLocks noGrp="1"/>
          </p:cNvSpPr>
          <p:nvPr>
            <p:ph type="title"/>
          </p:nvPr>
        </p:nvSpPr>
        <p:spPr>
          <a:xfrm>
            <a:off x="403410" y="1670007"/>
            <a:ext cx="3686159" cy="1466055"/>
          </a:xfrm>
        </p:spPr>
        <p:txBody>
          <a:bodyPr lIns="0" rtlCol="0" anchor="t">
            <a:normAutofit/>
          </a:bodyPr>
          <a:lstStyle>
            <a:lvl1pPr algn="l">
              <a:defRPr sz="4000">
                <a:solidFill>
                  <a:schemeClr val="tx1"/>
                </a:solidFill>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endParaRPr lang="zh-CN" altLang="en-US" noProof="0" dirty="0"/>
          </a:p>
        </p:txBody>
      </p:sp>
    </p:spTree>
    <p:extLst>
      <p:ext uri="{BB962C8B-B14F-4D97-AF65-F5344CB8AC3E}">
        <p14:creationId xmlns:p14="http://schemas.microsoft.com/office/powerpoint/2010/main" val="390449067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3_自定义布局">
    <p:spTree>
      <p:nvGrpSpPr>
        <p:cNvPr id="1" name=""/>
        <p:cNvGrpSpPr/>
        <p:nvPr/>
      </p:nvGrpSpPr>
      <p:grpSpPr>
        <a:xfrm>
          <a:off x="0" y="0"/>
          <a:ext cx="0" cy="0"/>
          <a:chOff x="0" y="0"/>
          <a:chExt cx="0" cy="0"/>
        </a:xfrm>
      </p:grpSpPr>
      <p:sp>
        <p:nvSpPr>
          <p:cNvPr id="6" name="图片占位符 5" title="图案">
            <a:extLst>
              <a:ext uri="{FF2B5EF4-FFF2-40B4-BE49-F238E27FC236}">
                <a16:creationId xmlns:a16="http://schemas.microsoft.com/office/drawing/2014/main" id="{09156155-C47D-47A0-A08D-DCAC4D742D3F}"/>
              </a:ext>
            </a:extLst>
          </p:cNvPr>
          <p:cNvSpPr>
            <a:spLocks noGrp="1"/>
          </p:cNvSpPr>
          <p:nvPr>
            <p:ph type="pic" sz="quarter" idx="17"/>
          </p:nvPr>
        </p:nvSpPr>
        <p:spPr>
          <a:xfrm>
            <a:off x="0" y="0"/>
            <a:ext cx="12192000" cy="3408892"/>
          </a:xfrm>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11" name="标题 1" title="图案">
            <a:extLst>
              <a:ext uri="{FF2B5EF4-FFF2-40B4-BE49-F238E27FC236}">
                <a16:creationId xmlns:a16="http://schemas.microsoft.com/office/drawing/2014/main" id="{FC8F08DC-8736-4BFE-8B72-8DD4184DEBE1}"/>
              </a:ext>
            </a:extLst>
          </p:cNvPr>
          <p:cNvSpPr txBox="1">
            <a:spLocks/>
          </p:cNvSpPr>
          <p:nvPr userDrawn="1"/>
        </p:nvSpPr>
        <p:spPr>
          <a:xfrm>
            <a:off x="-1" y="3408891"/>
            <a:ext cx="12203575" cy="3449109"/>
          </a:xfrm>
          <a:prstGeom prst="rect">
            <a:avLst/>
          </a:prstGeom>
          <a:solidFill>
            <a:schemeClr val="accent1"/>
          </a:solidFill>
        </p:spPr>
        <p:txBody>
          <a:bodyPr vert="horz" lIns="0" tIns="45720" rIns="324000" bIns="45720" rtlCol="0" anchor="ctr">
            <a:normAutofit/>
          </a:bodyPr>
          <a:lstStyle>
            <a:lvl1pPr algn="r">
              <a:lnSpc>
                <a:spcPct val="90000"/>
              </a:lnSpc>
              <a:spcBef>
                <a:spcPct val="0"/>
              </a:spcBef>
              <a:buNone/>
              <a:defRPr sz="4000" b="1" i="0" spc="-150">
                <a:solidFill>
                  <a:schemeClr val="tx2"/>
                </a:solidFill>
                <a:latin typeface="Constantia" panose="02030602050306030303" pitchFamily="18" charset="0"/>
                <a:ea typeface="+mj-ea"/>
                <a:cs typeface="Gill Sans" panose="020B0502020104020203" pitchFamily="34" charset="-79"/>
              </a:defRPr>
            </a:lvl1pPr>
          </a:lstStyle>
          <a:p>
            <a:pPr lvl="0" rtl="0"/>
            <a:endParaRPr lang="zh-CN" altLang="en-US" noProof="0" dirty="0">
              <a:latin typeface="Microsoft YaHei UI" panose="020B0503020204020204" pitchFamily="34" charset="-122"/>
              <a:ea typeface="Microsoft YaHei UI" panose="020B0503020204020204" pitchFamily="34" charset="-122"/>
            </a:endParaRPr>
          </a:p>
        </p:txBody>
      </p:sp>
      <p:sp>
        <p:nvSpPr>
          <p:cNvPr id="8" name="文本占位符 6">
            <a:extLst>
              <a:ext uri="{FF2B5EF4-FFF2-40B4-BE49-F238E27FC236}">
                <a16:creationId xmlns:a16="http://schemas.microsoft.com/office/drawing/2014/main" id="{75D558A5-D3BF-4DB7-928F-A20868F3C37D}"/>
              </a:ext>
            </a:extLst>
          </p:cNvPr>
          <p:cNvSpPr>
            <a:spLocks noGrp="1"/>
          </p:cNvSpPr>
          <p:nvPr>
            <p:ph type="body" sz="quarter" idx="12" hasCustomPrompt="1"/>
          </p:nvPr>
        </p:nvSpPr>
        <p:spPr>
          <a:xfrm>
            <a:off x="4568750" y="3666354"/>
            <a:ext cx="3448800" cy="382749"/>
          </a:xfrm>
        </p:spPr>
        <p:txBody>
          <a:bodyPr lIns="0" rtlCol="0" anchor="b">
            <a:normAutofit/>
          </a:bodyPr>
          <a:lstStyle>
            <a:lvl1pPr marL="0" indent="0">
              <a:buNone/>
              <a:defRPr sz="1600" b="1">
                <a:solidFill>
                  <a:schemeClr val="bg1"/>
                </a:solidFill>
                <a:latin typeface="Microsoft YaHei UI" panose="020B0503020204020204" pitchFamily="34" charset="-122"/>
                <a:ea typeface="Microsoft YaHei UI" panose="020B0503020204020204" pitchFamily="34" charset="-122"/>
                <a:cs typeface="Arial" panose="020B0604020202020204" pitchFamily="34" charset="0"/>
              </a:defRPr>
            </a:lvl1pPr>
          </a:lstStyle>
          <a:p>
            <a:pPr lvl="0" rtl="0"/>
            <a:r>
              <a:rPr lang="zh-CN" altLang="en-US" noProof="0" dirty="0"/>
              <a:t>单击此处添加标题</a:t>
            </a:r>
          </a:p>
        </p:txBody>
      </p:sp>
      <p:sp>
        <p:nvSpPr>
          <p:cNvPr id="9" name="文本占位符 6">
            <a:extLst>
              <a:ext uri="{FF2B5EF4-FFF2-40B4-BE49-F238E27FC236}">
                <a16:creationId xmlns:a16="http://schemas.microsoft.com/office/drawing/2014/main" id="{92EBEB66-5E12-4FD8-AC09-10C992CA7CFE}"/>
              </a:ext>
            </a:extLst>
          </p:cNvPr>
          <p:cNvSpPr>
            <a:spLocks noGrp="1"/>
          </p:cNvSpPr>
          <p:nvPr>
            <p:ph type="body" sz="quarter" idx="14" hasCustomPrompt="1"/>
          </p:nvPr>
        </p:nvSpPr>
        <p:spPr>
          <a:xfrm>
            <a:off x="8254055" y="3666354"/>
            <a:ext cx="3450265" cy="382749"/>
          </a:xfrm>
        </p:spPr>
        <p:txBody>
          <a:bodyPr vert="horz" lIns="0" tIns="45720" rIns="91440" bIns="45720" rtlCol="0" anchor="b">
            <a:normAutofit/>
          </a:bodyPr>
          <a:lstStyle>
            <a:lvl1pPr marL="0" indent="0">
              <a:buNone/>
              <a:defRPr lang="en-US" sz="1600" b="1" dirty="0">
                <a:solidFill>
                  <a:schemeClr val="bg1"/>
                </a:solidFill>
                <a:latin typeface="Microsoft YaHei UI" panose="020B0503020204020204" pitchFamily="34" charset="-122"/>
                <a:ea typeface="Microsoft YaHei UI" panose="020B0503020204020204" pitchFamily="34" charset="-122"/>
              </a:defRPr>
            </a:lvl1pPr>
          </a:lstStyle>
          <a:p>
            <a:pPr marL="228600" lvl="0" indent="-228600" rtl="0"/>
            <a:r>
              <a:rPr lang="zh-CN" altLang="en-US" noProof="0" dirty="0"/>
              <a:t>单击此处添加标题</a:t>
            </a:r>
          </a:p>
        </p:txBody>
      </p:sp>
      <p:sp>
        <p:nvSpPr>
          <p:cNvPr id="4" name="文本占位符 3">
            <a:extLst>
              <a:ext uri="{FF2B5EF4-FFF2-40B4-BE49-F238E27FC236}">
                <a16:creationId xmlns:a16="http://schemas.microsoft.com/office/drawing/2014/main" id="{9B53E20B-DD70-4AFB-9D9B-17969F880C06}"/>
              </a:ext>
            </a:extLst>
          </p:cNvPr>
          <p:cNvSpPr>
            <a:spLocks noGrp="1"/>
          </p:cNvSpPr>
          <p:nvPr>
            <p:ph type="body" sz="quarter" idx="15"/>
          </p:nvPr>
        </p:nvSpPr>
        <p:spPr>
          <a:xfrm>
            <a:off x="4568447" y="4070639"/>
            <a:ext cx="3448800" cy="2253961"/>
          </a:xfrm>
        </p:spPr>
        <p:txBody>
          <a:bodyPr lIns="0" tIns="72000" rtlCol="0">
            <a:normAutofit/>
          </a:bodyPr>
          <a:lstStyle>
            <a:lvl1pPr>
              <a:defRPr sz="1400">
                <a:solidFill>
                  <a:schemeClr val="bg1"/>
                </a:solidFill>
                <a:latin typeface="Microsoft YaHei Light" panose="020B0502040204020203" pitchFamily="34" charset="-122"/>
                <a:ea typeface="Microsoft YaHei Light" panose="020B0502040204020203" pitchFamily="34" charset="-122"/>
              </a:defRPr>
            </a:lvl1pPr>
            <a:lvl2pPr>
              <a:defRPr sz="1200">
                <a:solidFill>
                  <a:schemeClr val="bg1"/>
                </a:solidFill>
                <a:latin typeface="Microsoft YaHei Light" panose="020B0502040204020203" pitchFamily="34" charset="-122"/>
                <a:ea typeface="Microsoft YaHei Light" panose="020B0502040204020203" pitchFamily="34" charset="-122"/>
              </a:defRPr>
            </a:lvl2pPr>
            <a:lvl3pPr>
              <a:defRPr sz="1100">
                <a:solidFill>
                  <a:schemeClr val="bg1"/>
                </a:solidFill>
                <a:latin typeface="Microsoft YaHei Light" panose="020B0502040204020203" pitchFamily="34" charset="-122"/>
                <a:ea typeface="Microsoft YaHei Light" panose="020B0502040204020203" pitchFamily="34" charset="-122"/>
              </a:defRPr>
            </a:lvl3pPr>
            <a:lvl4pPr>
              <a:defRPr sz="1050">
                <a:solidFill>
                  <a:schemeClr val="bg1"/>
                </a:solidFill>
                <a:latin typeface="Microsoft YaHei Light" panose="020B0502040204020203" pitchFamily="34" charset="-122"/>
                <a:ea typeface="Microsoft YaHei Light" panose="020B0502040204020203" pitchFamily="34" charset="-122"/>
              </a:defRPr>
            </a:lvl4pPr>
            <a:lvl5pPr>
              <a:defRPr sz="1050">
                <a:solidFill>
                  <a:schemeClr val="bg1"/>
                </a:solidFill>
                <a:latin typeface="Microsoft YaHei Light" panose="020B0502040204020203" pitchFamily="34" charset="-122"/>
                <a:ea typeface="Microsoft YaHei Light" panose="020B0502040204020203" pitchFamily="34" charset="-122"/>
              </a:defRPr>
            </a:lvl5pPr>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endParaRPr lang="zh-CN" altLang="en-US" noProof="0" dirty="0"/>
          </a:p>
        </p:txBody>
      </p:sp>
      <p:sp>
        <p:nvSpPr>
          <p:cNvPr id="10" name="文本占位符 3">
            <a:extLst>
              <a:ext uri="{FF2B5EF4-FFF2-40B4-BE49-F238E27FC236}">
                <a16:creationId xmlns:a16="http://schemas.microsoft.com/office/drawing/2014/main" id="{37EBF543-63D2-4169-AB73-3F4BD242FA61}"/>
              </a:ext>
            </a:extLst>
          </p:cNvPr>
          <p:cNvSpPr>
            <a:spLocks noGrp="1"/>
          </p:cNvSpPr>
          <p:nvPr>
            <p:ph type="body" sz="quarter" idx="16"/>
          </p:nvPr>
        </p:nvSpPr>
        <p:spPr>
          <a:xfrm>
            <a:off x="8254055" y="4070639"/>
            <a:ext cx="3450265" cy="2253961"/>
          </a:xfrm>
        </p:spPr>
        <p:txBody>
          <a:bodyPr lIns="0" tIns="72000" rtlCol="0">
            <a:normAutofit/>
          </a:bodyPr>
          <a:lstStyle>
            <a:lvl1pPr>
              <a:defRPr sz="1400">
                <a:solidFill>
                  <a:schemeClr val="bg1"/>
                </a:solidFill>
                <a:latin typeface="Microsoft YaHei Light" panose="020B0502040204020203" pitchFamily="34" charset="-122"/>
                <a:ea typeface="Microsoft YaHei Light" panose="020B0502040204020203" pitchFamily="34" charset="-122"/>
              </a:defRPr>
            </a:lvl1pPr>
            <a:lvl2pPr>
              <a:defRPr sz="1200">
                <a:solidFill>
                  <a:schemeClr val="bg1"/>
                </a:solidFill>
                <a:latin typeface="Microsoft YaHei Light" panose="020B0502040204020203" pitchFamily="34" charset="-122"/>
                <a:ea typeface="Microsoft YaHei Light" panose="020B0502040204020203" pitchFamily="34" charset="-122"/>
              </a:defRPr>
            </a:lvl2pPr>
            <a:lvl3pPr>
              <a:defRPr sz="1100">
                <a:solidFill>
                  <a:schemeClr val="bg1"/>
                </a:solidFill>
                <a:latin typeface="Microsoft YaHei Light" panose="020B0502040204020203" pitchFamily="34" charset="-122"/>
                <a:ea typeface="Microsoft YaHei Light" panose="020B0502040204020203" pitchFamily="34" charset="-122"/>
              </a:defRPr>
            </a:lvl3pPr>
            <a:lvl4pPr>
              <a:defRPr sz="1050">
                <a:solidFill>
                  <a:schemeClr val="bg1"/>
                </a:solidFill>
                <a:latin typeface="Microsoft YaHei Light" panose="020B0502040204020203" pitchFamily="34" charset="-122"/>
                <a:ea typeface="Microsoft YaHei Light" panose="020B0502040204020203" pitchFamily="34" charset="-122"/>
              </a:defRPr>
            </a:lvl4pPr>
            <a:lvl5pPr>
              <a:defRPr sz="1050">
                <a:solidFill>
                  <a:schemeClr val="bg1"/>
                </a:solidFill>
                <a:latin typeface="Microsoft YaHei Light" panose="020B0502040204020203" pitchFamily="34" charset="-122"/>
                <a:ea typeface="Microsoft YaHei Light" panose="020B0502040204020203" pitchFamily="34" charset="-122"/>
              </a:defRPr>
            </a:lvl5pPr>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endParaRPr lang="zh-CN" altLang="en-US" noProof="0" dirty="0"/>
          </a:p>
        </p:txBody>
      </p:sp>
      <p:sp>
        <p:nvSpPr>
          <p:cNvPr id="14" name="标题 1">
            <a:extLst>
              <a:ext uri="{FF2B5EF4-FFF2-40B4-BE49-F238E27FC236}">
                <a16:creationId xmlns:a16="http://schemas.microsoft.com/office/drawing/2014/main" id="{110731EC-67BA-493B-B1C7-6258DD2B6042}"/>
              </a:ext>
            </a:extLst>
          </p:cNvPr>
          <p:cNvSpPr>
            <a:spLocks noGrp="1"/>
          </p:cNvSpPr>
          <p:nvPr>
            <p:ph type="title"/>
          </p:nvPr>
        </p:nvSpPr>
        <p:spPr>
          <a:xfrm>
            <a:off x="838200" y="4049104"/>
            <a:ext cx="3136900" cy="2168682"/>
          </a:xfrm>
        </p:spPr>
        <p:txBody>
          <a:bodyPr lIns="0" rtlCol="0" anchor="ctr">
            <a:normAutofit/>
          </a:bodyPr>
          <a:lstStyle>
            <a:lvl1pPr algn="l">
              <a:defRPr sz="4000">
                <a:solidFill>
                  <a:schemeClr val="bg1"/>
                </a:solidFill>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endParaRPr lang="zh-CN" altLang="en-US" noProof="0" dirty="0"/>
          </a:p>
        </p:txBody>
      </p:sp>
    </p:spTree>
    <p:extLst>
      <p:ext uri="{BB962C8B-B14F-4D97-AF65-F5344CB8AC3E}">
        <p14:creationId xmlns:p14="http://schemas.microsoft.com/office/powerpoint/2010/main" val="100721047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31_自定义布局">
    <p:spTree>
      <p:nvGrpSpPr>
        <p:cNvPr id="1" name=""/>
        <p:cNvGrpSpPr/>
        <p:nvPr/>
      </p:nvGrpSpPr>
      <p:grpSpPr>
        <a:xfrm>
          <a:off x="0" y="0"/>
          <a:ext cx="0" cy="0"/>
          <a:chOff x="0" y="0"/>
          <a:chExt cx="0" cy="0"/>
        </a:xfrm>
      </p:grpSpPr>
      <p:sp>
        <p:nvSpPr>
          <p:cNvPr id="11" name="标题 1" title="图案">
            <a:extLst>
              <a:ext uri="{FF2B5EF4-FFF2-40B4-BE49-F238E27FC236}">
                <a16:creationId xmlns:a16="http://schemas.microsoft.com/office/drawing/2014/main" id="{FC8F08DC-8736-4BFE-8B72-8DD4184DEBE1}"/>
              </a:ext>
            </a:extLst>
          </p:cNvPr>
          <p:cNvSpPr txBox="1">
            <a:spLocks/>
          </p:cNvSpPr>
          <p:nvPr userDrawn="1"/>
        </p:nvSpPr>
        <p:spPr>
          <a:xfrm>
            <a:off x="-1" y="2360141"/>
            <a:ext cx="6096001" cy="4497859"/>
          </a:xfrm>
          <a:prstGeom prst="rect">
            <a:avLst/>
          </a:prstGeom>
          <a:solidFill>
            <a:schemeClr val="accent1"/>
          </a:solidFill>
        </p:spPr>
        <p:txBody>
          <a:bodyPr vert="horz" lIns="0" tIns="45720" rIns="324000" bIns="45720" rtlCol="0" anchor="ctr">
            <a:normAutofit/>
          </a:bodyPr>
          <a:lstStyle>
            <a:lvl1pPr algn="r">
              <a:lnSpc>
                <a:spcPct val="90000"/>
              </a:lnSpc>
              <a:spcBef>
                <a:spcPct val="0"/>
              </a:spcBef>
              <a:buNone/>
              <a:defRPr sz="4000" b="1" i="0" spc="-150">
                <a:solidFill>
                  <a:schemeClr val="tx2"/>
                </a:solidFill>
                <a:latin typeface="Constantia" panose="02030602050306030303" pitchFamily="18" charset="0"/>
                <a:ea typeface="+mj-ea"/>
                <a:cs typeface="Gill Sans" panose="020B0502020104020203" pitchFamily="34" charset="-79"/>
              </a:defRPr>
            </a:lvl1pPr>
          </a:lstStyle>
          <a:p>
            <a:pPr lvl="0" rtl="0"/>
            <a:endParaRPr lang="zh-CN" altLang="en-US" noProof="0" dirty="0">
              <a:latin typeface="Microsoft YaHei UI" panose="020B0503020204020204" pitchFamily="34" charset="-122"/>
              <a:ea typeface="Microsoft YaHei UI" panose="020B0503020204020204" pitchFamily="34" charset="-122"/>
            </a:endParaRPr>
          </a:p>
        </p:txBody>
      </p:sp>
      <p:sp>
        <p:nvSpPr>
          <p:cNvPr id="12" name="标题 1" title="图案">
            <a:extLst>
              <a:ext uri="{FF2B5EF4-FFF2-40B4-BE49-F238E27FC236}">
                <a16:creationId xmlns:a16="http://schemas.microsoft.com/office/drawing/2014/main" id="{FC8F08DC-8736-4BFE-8B72-8DD4184DEBE1}"/>
              </a:ext>
            </a:extLst>
          </p:cNvPr>
          <p:cNvSpPr txBox="1">
            <a:spLocks/>
          </p:cNvSpPr>
          <p:nvPr userDrawn="1"/>
        </p:nvSpPr>
        <p:spPr>
          <a:xfrm>
            <a:off x="6095999" y="2360141"/>
            <a:ext cx="6096001" cy="4497859"/>
          </a:xfrm>
          <a:prstGeom prst="rect">
            <a:avLst/>
          </a:prstGeom>
          <a:solidFill>
            <a:schemeClr val="accent1">
              <a:lumMod val="60000"/>
              <a:lumOff val="40000"/>
            </a:schemeClr>
          </a:solidFill>
        </p:spPr>
        <p:txBody>
          <a:bodyPr vert="horz" lIns="0" tIns="45720" rIns="324000" bIns="45720" rtlCol="0" anchor="ctr">
            <a:normAutofit/>
          </a:bodyPr>
          <a:lstStyle>
            <a:lvl1pPr algn="r">
              <a:lnSpc>
                <a:spcPct val="90000"/>
              </a:lnSpc>
              <a:spcBef>
                <a:spcPct val="0"/>
              </a:spcBef>
              <a:buNone/>
              <a:defRPr sz="4000" b="1" i="0" spc="-150">
                <a:solidFill>
                  <a:schemeClr val="tx2"/>
                </a:solidFill>
                <a:latin typeface="Constantia" panose="02030602050306030303" pitchFamily="18" charset="0"/>
                <a:ea typeface="+mj-ea"/>
                <a:cs typeface="Gill Sans" panose="020B0502020104020203" pitchFamily="34" charset="-79"/>
              </a:defRPr>
            </a:lvl1pPr>
          </a:lstStyle>
          <a:p>
            <a:pPr lvl="0" rtl="0"/>
            <a:endParaRPr lang="zh-CN" altLang="en-US" noProof="0" dirty="0">
              <a:latin typeface="Microsoft YaHei UI" panose="020B0503020204020204" pitchFamily="34" charset="-122"/>
              <a:ea typeface="Microsoft YaHei UI" panose="020B0503020204020204" pitchFamily="34" charset="-122"/>
            </a:endParaRPr>
          </a:p>
        </p:txBody>
      </p:sp>
      <p:sp>
        <p:nvSpPr>
          <p:cNvPr id="8" name="文本占位符 6">
            <a:extLst>
              <a:ext uri="{FF2B5EF4-FFF2-40B4-BE49-F238E27FC236}">
                <a16:creationId xmlns:a16="http://schemas.microsoft.com/office/drawing/2014/main" id="{75D558A5-D3BF-4DB7-928F-A20868F3C37D}"/>
              </a:ext>
            </a:extLst>
          </p:cNvPr>
          <p:cNvSpPr>
            <a:spLocks noGrp="1"/>
          </p:cNvSpPr>
          <p:nvPr>
            <p:ph type="body" sz="quarter" idx="12" hasCustomPrompt="1"/>
          </p:nvPr>
        </p:nvSpPr>
        <p:spPr>
          <a:xfrm>
            <a:off x="877607" y="2962016"/>
            <a:ext cx="4340785" cy="382749"/>
          </a:xfrm>
        </p:spPr>
        <p:txBody>
          <a:bodyPr lIns="0" rtlCol="0" anchor="b">
            <a:normAutofit/>
          </a:bodyPr>
          <a:lstStyle>
            <a:lvl1pPr marL="0" indent="0">
              <a:buNone/>
              <a:defRPr sz="1600" b="1">
                <a:solidFill>
                  <a:schemeClr val="bg1"/>
                </a:solidFill>
                <a:latin typeface="Microsoft YaHei UI" panose="020B0503020204020204" pitchFamily="34" charset="-122"/>
                <a:ea typeface="Microsoft YaHei UI" panose="020B0503020204020204" pitchFamily="34" charset="-122"/>
                <a:cs typeface="Arial" panose="020B0604020202020204" pitchFamily="34" charset="0"/>
              </a:defRPr>
            </a:lvl1pPr>
          </a:lstStyle>
          <a:p>
            <a:pPr lvl="0" rtl="0"/>
            <a:r>
              <a:rPr lang="zh-CN" altLang="en-US" noProof="0" dirty="0"/>
              <a:t>单击此处添加标题</a:t>
            </a:r>
          </a:p>
        </p:txBody>
      </p:sp>
      <p:sp>
        <p:nvSpPr>
          <p:cNvPr id="9" name="文本占位符 6">
            <a:extLst>
              <a:ext uri="{FF2B5EF4-FFF2-40B4-BE49-F238E27FC236}">
                <a16:creationId xmlns:a16="http://schemas.microsoft.com/office/drawing/2014/main" id="{92EBEB66-5E12-4FD8-AC09-10C992CA7CFE}"/>
              </a:ext>
            </a:extLst>
          </p:cNvPr>
          <p:cNvSpPr>
            <a:spLocks noGrp="1"/>
          </p:cNvSpPr>
          <p:nvPr>
            <p:ph type="body" sz="quarter" idx="14" hasCustomPrompt="1"/>
          </p:nvPr>
        </p:nvSpPr>
        <p:spPr>
          <a:xfrm>
            <a:off x="6972685" y="2962016"/>
            <a:ext cx="4342629" cy="382749"/>
          </a:xfrm>
        </p:spPr>
        <p:txBody>
          <a:bodyPr vert="horz" lIns="0" tIns="45720" rIns="91440" bIns="45720" rtlCol="0" anchor="b">
            <a:normAutofit/>
          </a:bodyPr>
          <a:lstStyle>
            <a:lvl1pPr marL="0" indent="0">
              <a:buNone/>
              <a:defRPr lang="en-US" sz="1600" b="1" dirty="0">
                <a:solidFill>
                  <a:schemeClr val="bg1"/>
                </a:solidFill>
                <a:latin typeface="Microsoft YaHei UI" panose="020B0503020204020204" pitchFamily="34" charset="-122"/>
                <a:ea typeface="Microsoft YaHei UI" panose="020B0503020204020204" pitchFamily="34" charset="-122"/>
              </a:defRPr>
            </a:lvl1pPr>
          </a:lstStyle>
          <a:p>
            <a:pPr marL="228600" lvl="0" indent="-228600" rtl="0"/>
            <a:r>
              <a:rPr lang="zh-CN" altLang="en-US" noProof="0" dirty="0"/>
              <a:t>单击此处添加标题</a:t>
            </a:r>
          </a:p>
        </p:txBody>
      </p:sp>
      <p:sp>
        <p:nvSpPr>
          <p:cNvPr id="4" name="文本占位符 3">
            <a:extLst>
              <a:ext uri="{FF2B5EF4-FFF2-40B4-BE49-F238E27FC236}">
                <a16:creationId xmlns:a16="http://schemas.microsoft.com/office/drawing/2014/main" id="{9B53E20B-DD70-4AFB-9D9B-17969F880C06}"/>
              </a:ext>
            </a:extLst>
          </p:cNvPr>
          <p:cNvSpPr>
            <a:spLocks noGrp="1"/>
          </p:cNvSpPr>
          <p:nvPr>
            <p:ph type="body" sz="quarter" idx="15"/>
          </p:nvPr>
        </p:nvSpPr>
        <p:spPr>
          <a:xfrm>
            <a:off x="877607" y="3366301"/>
            <a:ext cx="4340785" cy="2253961"/>
          </a:xfrm>
        </p:spPr>
        <p:txBody>
          <a:bodyPr lIns="0" tIns="72000" rtlCol="0">
            <a:normAutofit/>
          </a:bodyPr>
          <a:lstStyle>
            <a:lvl1pPr>
              <a:defRPr sz="1400">
                <a:solidFill>
                  <a:schemeClr val="bg1"/>
                </a:solidFill>
                <a:latin typeface="Microsoft YaHei Light" panose="020B0502040204020203" pitchFamily="34" charset="-122"/>
                <a:ea typeface="Microsoft YaHei Light" panose="020B0502040204020203" pitchFamily="34" charset="-122"/>
              </a:defRPr>
            </a:lvl1pPr>
            <a:lvl2pPr>
              <a:defRPr sz="1200">
                <a:solidFill>
                  <a:schemeClr val="bg1"/>
                </a:solidFill>
                <a:latin typeface="Microsoft YaHei Light" panose="020B0502040204020203" pitchFamily="34" charset="-122"/>
                <a:ea typeface="Microsoft YaHei Light" panose="020B0502040204020203" pitchFamily="34" charset="-122"/>
              </a:defRPr>
            </a:lvl2pPr>
            <a:lvl3pPr>
              <a:defRPr sz="1100">
                <a:solidFill>
                  <a:schemeClr val="bg1"/>
                </a:solidFill>
                <a:latin typeface="Microsoft YaHei Light" panose="020B0502040204020203" pitchFamily="34" charset="-122"/>
                <a:ea typeface="Microsoft YaHei Light" panose="020B0502040204020203" pitchFamily="34" charset="-122"/>
              </a:defRPr>
            </a:lvl3pPr>
            <a:lvl4pPr>
              <a:defRPr sz="1050">
                <a:solidFill>
                  <a:schemeClr val="bg1"/>
                </a:solidFill>
                <a:latin typeface="Microsoft YaHei Light" panose="020B0502040204020203" pitchFamily="34" charset="-122"/>
                <a:ea typeface="Microsoft YaHei Light" panose="020B0502040204020203" pitchFamily="34" charset="-122"/>
              </a:defRPr>
            </a:lvl4pPr>
            <a:lvl5pPr>
              <a:defRPr sz="1050">
                <a:solidFill>
                  <a:schemeClr val="bg1"/>
                </a:solidFill>
                <a:latin typeface="Microsoft YaHei Light" panose="020B0502040204020203" pitchFamily="34" charset="-122"/>
                <a:ea typeface="Microsoft YaHei Light" panose="020B0502040204020203" pitchFamily="34" charset="-122"/>
              </a:defRPr>
            </a:lvl5pPr>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endParaRPr lang="zh-CN" altLang="en-US" noProof="0" dirty="0"/>
          </a:p>
        </p:txBody>
      </p:sp>
      <p:sp>
        <p:nvSpPr>
          <p:cNvPr id="10" name="文本占位符 3">
            <a:extLst>
              <a:ext uri="{FF2B5EF4-FFF2-40B4-BE49-F238E27FC236}">
                <a16:creationId xmlns:a16="http://schemas.microsoft.com/office/drawing/2014/main" id="{37EBF543-63D2-4169-AB73-3F4BD242FA61}"/>
              </a:ext>
            </a:extLst>
          </p:cNvPr>
          <p:cNvSpPr>
            <a:spLocks noGrp="1"/>
          </p:cNvSpPr>
          <p:nvPr>
            <p:ph type="body" sz="quarter" idx="16"/>
          </p:nvPr>
        </p:nvSpPr>
        <p:spPr>
          <a:xfrm>
            <a:off x="6972685" y="3366301"/>
            <a:ext cx="4342629" cy="2253961"/>
          </a:xfrm>
        </p:spPr>
        <p:txBody>
          <a:bodyPr lIns="0" tIns="72000" rtlCol="0">
            <a:normAutofit/>
          </a:bodyPr>
          <a:lstStyle>
            <a:lvl1pPr>
              <a:defRPr sz="1400">
                <a:solidFill>
                  <a:schemeClr val="bg1"/>
                </a:solidFill>
                <a:latin typeface="Microsoft YaHei Light" panose="020B0502040204020203" pitchFamily="34" charset="-122"/>
                <a:ea typeface="Microsoft YaHei Light" panose="020B0502040204020203" pitchFamily="34" charset="-122"/>
              </a:defRPr>
            </a:lvl1pPr>
            <a:lvl2pPr>
              <a:defRPr sz="1200">
                <a:solidFill>
                  <a:schemeClr val="bg1"/>
                </a:solidFill>
                <a:latin typeface="Microsoft YaHei Light" panose="020B0502040204020203" pitchFamily="34" charset="-122"/>
                <a:ea typeface="Microsoft YaHei Light" panose="020B0502040204020203" pitchFamily="34" charset="-122"/>
              </a:defRPr>
            </a:lvl2pPr>
            <a:lvl3pPr>
              <a:defRPr sz="1100">
                <a:solidFill>
                  <a:schemeClr val="bg1"/>
                </a:solidFill>
                <a:latin typeface="Microsoft YaHei Light" panose="020B0502040204020203" pitchFamily="34" charset="-122"/>
                <a:ea typeface="Microsoft YaHei Light" panose="020B0502040204020203" pitchFamily="34" charset="-122"/>
              </a:defRPr>
            </a:lvl3pPr>
            <a:lvl4pPr>
              <a:defRPr sz="1050">
                <a:solidFill>
                  <a:schemeClr val="bg1"/>
                </a:solidFill>
                <a:latin typeface="Microsoft YaHei Light" panose="020B0502040204020203" pitchFamily="34" charset="-122"/>
                <a:ea typeface="Microsoft YaHei Light" panose="020B0502040204020203" pitchFamily="34" charset="-122"/>
              </a:defRPr>
            </a:lvl4pPr>
            <a:lvl5pPr>
              <a:defRPr sz="1050">
                <a:solidFill>
                  <a:schemeClr val="bg1"/>
                </a:solidFill>
                <a:latin typeface="Microsoft YaHei Light" panose="020B0502040204020203" pitchFamily="34" charset="-122"/>
                <a:ea typeface="Microsoft YaHei Light" panose="020B0502040204020203" pitchFamily="34" charset="-122"/>
              </a:defRPr>
            </a:lvl5pPr>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endParaRPr lang="zh-CN" altLang="en-US" noProof="0" dirty="0"/>
          </a:p>
        </p:txBody>
      </p:sp>
      <p:sp>
        <p:nvSpPr>
          <p:cNvPr id="14" name="标题 1">
            <a:extLst>
              <a:ext uri="{FF2B5EF4-FFF2-40B4-BE49-F238E27FC236}">
                <a16:creationId xmlns:a16="http://schemas.microsoft.com/office/drawing/2014/main" id="{110731EC-67BA-493B-B1C7-6258DD2B6042}"/>
              </a:ext>
            </a:extLst>
          </p:cNvPr>
          <p:cNvSpPr>
            <a:spLocks noGrp="1"/>
          </p:cNvSpPr>
          <p:nvPr>
            <p:ph type="title"/>
          </p:nvPr>
        </p:nvSpPr>
        <p:spPr>
          <a:xfrm>
            <a:off x="2528215" y="358610"/>
            <a:ext cx="7135570" cy="822240"/>
          </a:xfrm>
        </p:spPr>
        <p:txBody>
          <a:bodyPr lIns="0" rtlCol="0" anchor="t">
            <a:normAutofit/>
          </a:bodyPr>
          <a:lstStyle>
            <a:lvl1pPr algn="ctr">
              <a:defRPr sz="4000">
                <a:solidFill>
                  <a:schemeClr val="tx1"/>
                </a:solidFill>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endParaRPr lang="zh-CN" altLang="en-US" noProof="0" dirty="0"/>
          </a:p>
        </p:txBody>
      </p:sp>
      <p:sp>
        <p:nvSpPr>
          <p:cNvPr id="15" name="形状 62" title="图案">
            <a:extLst>
              <a:ext uri="{FF2B5EF4-FFF2-40B4-BE49-F238E27FC236}">
                <a16:creationId xmlns:a16="http://schemas.microsoft.com/office/drawing/2014/main" id="{E1A23DB6-E067-4A30-8C4B-98B452428518}"/>
              </a:ext>
            </a:extLst>
          </p:cNvPr>
          <p:cNvSpPr/>
          <p:nvPr userDrawn="1"/>
        </p:nvSpPr>
        <p:spPr>
          <a:xfrm rot="16200000" flipV="1">
            <a:off x="6096000" y="222583"/>
            <a:ext cx="0" cy="2188805"/>
          </a:xfrm>
          <a:prstGeom prst="line">
            <a:avLst/>
          </a:prstGeom>
          <a:ln w="76200">
            <a:solidFill>
              <a:schemeClr val="accent1">
                <a:lumMod val="40000"/>
                <a:lumOff val="60000"/>
              </a:schemeClr>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zh-CN" altLang="en-US" sz="1500" noProof="0"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172348581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42_自定义布局">
    <p:spTree>
      <p:nvGrpSpPr>
        <p:cNvPr id="1" name=""/>
        <p:cNvGrpSpPr/>
        <p:nvPr/>
      </p:nvGrpSpPr>
      <p:grpSpPr>
        <a:xfrm>
          <a:off x="0" y="0"/>
          <a:ext cx="0" cy="0"/>
          <a:chOff x="0" y="0"/>
          <a:chExt cx="0" cy="0"/>
        </a:xfrm>
      </p:grpSpPr>
      <p:sp>
        <p:nvSpPr>
          <p:cNvPr id="11" name="标题 1" title="图案">
            <a:extLst>
              <a:ext uri="{FF2B5EF4-FFF2-40B4-BE49-F238E27FC236}">
                <a16:creationId xmlns:a16="http://schemas.microsoft.com/office/drawing/2014/main" id="{FC8F08DC-8736-4BFE-8B72-8DD4184DEBE1}"/>
              </a:ext>
            </a:extLst>
          </p:cNvPr>
          <p:cNvSpPr txBox="1">
            <a:spLocks/>
          </p:cNvSpPr>
          <p:nvPr userDrawn="1"/>
        </p:nvSpPr>
        <p:spPr>
          <a:xfrm>
            <a:off x="-1" y="2360141"/>
            <a:ext cx="6096001" cy="4497859"/>
          </a:xfrm>
          <a:prstGeom prst="rect">
            <a:avLst/>
          </a:prstGeom>
          <a:solidFill>
            <a:schemeClr val="accent2"/>
          </a:solidFill>
        </p:spPr>
        <p:txBody>
          <a:bodyPr vert="horz" lIns="0" tIns="45720" rIns="324000" bIns="45720" rtlCol="0" anchor="ctr">
            <a:normAutofit/>
          </a:bodyPr>
          <a:lstStyle>
            <a:lvl1pPr algn="r">
              <a:lnSpc>
                <a:spcPct val="90000"/>
              </a:lnSpc>
              <a:spcBef>
                <a:spcPct val="0"/>
              </a:spcBef>
              <a:buNone/>
              <a:defRPr sz="4000" b="1" i="0" spc="-150">
                <a:solidFill>
                  <a:schemeClr val="tx2"/>
                </a:solidFill>
                <a:latin typeface="Constantia" panose="02030602050306030303" pitchFamily="18" charset="0"/>
                <a:ea typeface="+mj-ea"/>
                <a:cs typeface="Gill Sans" panose="020B0502020104020203" pitchFamily="34" charset="-79"/>
              </a:defRPr>
            </a:lvl1pPr>
          </a:lstStyle>
          <a:p>
            <a:pPr lvl="0" rtl="0"/>
            <a:endParaRPr lang="zh-CN" altLang="en-US" noProof="0" dirty="0">
              <a:latin typeface="Microsoft YaHei UI" panose="020B0503020204020204" pitchFamily="34" charset="-122"/>
              <a:ea typeface="Microsoft YaHei UI" panose="020B0503020204020204" pitchFamily="34" charset="-122"/>
            </a:endParaRPr>
          </a:p>
        </p:txBody>
      </p:sp>
      <p:sp>
        <p:nvSpPr>
          <p:cNvPr id="12" name="标题 1" title="图案">
            <a:extLst>
              <a:ext uri="{FF2B5EF4-FFF2-40B4-BE49-F238E27FC236}">
                <a16:creationId xmlns:a16="http://schemas.microsoft.com/office/drawing/2014/main" id="{FC8F08DC-8736-4BFE-8B72-8DD4184DEBE1}"/>
              </a:ext>
            </a:extLst>
          </p:cNvPr>
          <p:cNvSpPr txBox="1">
            <a:spLocks/>
          </p:cNvSpPr>
          <p:nvPr userDrawn="1"/>
        </p:nvSpPr>
        <p:spPr>
          <a:xfrm>
            <a:off x="6095999" y="2360141"/>
            <a:ext cx="6096001" cy="4497859"/>
          </a:xfrm>
          <a:prstGeom prst="rect">
            <a:avLst/>
          </a:prstGeom>
          <a:solidFill>
            <a:schemeClr val="accent2">
              <a:lumMod val="75000"/>
              <a:lumOff val="25000"/>
            </a:schemeClr>
          </a:solidFill>
        </p:spPr>
        <p:txBody>
          <a:bodyPr vert="horz" lIns="0" tIns="45720" rIns="324000" bIns="45720" rtlCol="0" anchor="ctr">
            <a:normAutofit/>
          </a:bodyPr>
          <a:lstStyle>
            <a:lvl1pPr algn="r">
              <a:lnSpc>
                <a:spcPct val="90000"/>
              </a:lnSpc>
              <a:spcBef>
                <a:spcPct val="0"/>
              </a:spcBef>
              <a:buNone/>
              <a:defRPr sz="4000" b="1" i="0" spc="-150">
                <a:solidFill>
                  <a:schemeClr val="tx2"/>
                </a:solidFill>
                <a:latin typeface="Constantia" panose="02030602050306030303" pitchFamily="18" charset="0"/>
                <a:ea typeface="+mj-ea"/>
                <a:cs typeface="Gill Sans" panose="020B0502020104020203" pitchFamily="34" charset="-79"/>
              </a:defRPr>
            </a:lvl1pPr>
          </a:lstStyle>
          <a:p>
            <a:pPr lvl="0" rtl="0"/>
            <a:endParaRPr lang="zh-CN" altLang="en-US" noProof="0" dirty="0">
              <a:latin typeface="Microsoft YaHei UI" panose="020B0503020204020204" pitchFamily="34" charset="-122"/>
              <a:ea typeface="Microsoft YaHei UI" panose="020B0503020204020204" pitchFamily="34" charset="-122"/>
            </a:endParaRPr>
          </a:p>
        </p:txBody>
      </p:sp>
      <p:sp>
        <p:nvSpPr>
          <p:cNvPr id="8" name="文本占位符 6">
            <a:extLst>
              <a:ext uri="{FF2B5EF4-FFF2-40B4-BE49-F238E27FC236}">
                <a16:creationId xmlns:a16="http://schemas.microsoft.com/office/drawing/2014/main" id="{75D558A5-D3BF-4DB7-928F-A20868F3C37D}"/>
              </a:ext>
            </a:extLst>
          </p:cNvPr>
          <p:cNvSpPr>
            <a:spLocks noGrp="1"/>
          </p:cNvSpPr>
          <p:nvPr>
            <p:ph type="body" sz="quarter" idx="12" hasCustomPrompt="1"/>
          </p:nvPr>
        </p:nvSpPr>
        <p:spPr>
          <a:xfrm>
            <a:off x="877607" y="2962016"/>
            <a:ext cx="4340785" cy="382749"/>
          </a:xfrm>
        </p:spPr>
        <p:txBody>
          <a:bodyPr lIns="0" rtlCol="0" anchor="b">
            <a:normAutofit/>
          </a:bodyPr>
          <a:lstStyle>
            <a:lvl1pPr marL="0" indent="0">
              <a:buNone/>
              <a:defRPr sz="1600" b="1">
                <a:solidFill>
                  <a:schemeClr val="bg1"/>
                </a:solidFill>
                <a:latin typeface="Microsoft YaHei UI" panose="020B0503020204020204" pitchFamily="34" charset="-122"/>
                <a:ea typeface="Microsoft YaHei UI" panose="020B0503020204020204" pitchFamily="34" charset="-122"/>
                <a:cs typeface="Arial" panose="020B0604020202020204" pitchFamily="34" charset="0"/>
              </a:defRPr>
            </a:lvl1pPr>
          </a:lstStyle>
          <a:p>
            <a:pPr lvl="0" rtl="0"/>
            <a:r>
              <a:rPr lang="zh-CN" altLang="en-US" noProof="0" dirty="0"/>
              <a:t>单击此处添加标题</a:t>
            </a:r>
          </a:p>
        </p:txBody>
      </p:sp>
      <p:sp>
        <p:nvSpPr>
          <p:cNvPr id="9" name="文本占位符 6">
            <a:extLst>
              <a:ext uri="{FF2B5EF4-FFF2-40B4-BE49-F238E27FC236}">
                <a16:creationId xmlns:a16="http://schemas.microsoft.com/office/drawing/2014/main" id="{92EBEB66-5E12-4FD8-AC09-10C992CA7CFE}"/>
              </a:ext>
            </a:extLst>
          </p:cNvPr>
          <p:cNvSpPr>
            <a:spLocks noGrp="1"/>
          </p:cNvSpPr>
          <p:nvPr>
            <p:ph type="body" sz="quarter" idx="14" hasCustomPrompt="1"/>
          </p:nvPr>
        </p:nvSpPr>
        <p:spPr>
          <a:xfrm>
            <a:off x="6972685" y="2962016"/>
            <a:ext cx="4342629" cy="382749"/>
          </a:xfrm>
        </p:spPr>
        <p:txBody>
          <a:bodyPr vert="horz" lIns="0" tIns="45720" rIns="91440" bIns="45720" rtlCol="0" anchor="b">
            <a:normAutofit/>
          </a:bodyPr>
          <a:lstStyle>
            <a:lvl1pPr marL="0" indent="0">
              <a:buNone/>
              <a:defRPr lang="en-US" sz="1600" b="1" dirty="0">
                <a:solidFill>
                  <a:schemeClr val="bg1"/>
                </a:solidFill>
                <a:latin typeface="Microsoft YaHei UI" panose="020B0503020204020204" pitchFamily="34" charset="-122"/>
                <a:ea typeface="Microsoft YaHei UI" panose="020B0503020204020204" pitchFamily="34" charset="-122"/>
              </a:defRPr>
            </a:lvl1pPr>
          </a:lstStyle>
          <a:p>
            <a:pPr marL="228600" lvl="0" indent="-228600" rtl="0"/>
            <a:r>
              <a:rPr lang="zh-CN" altLang="en-US" noProof="0" dirty="0"/>
              <a:t>单击此处添加标题</a:t>
            </a:r>
          </a:p>
        </p:txBody>
      </p:sp>
      <p:sp>
        <p:nvSpPr>
          <p:cNvPr id="4" name="文本占位符 3">
            <a:extLst>
              <a:ext uri="{FF2B5EF4-FFF2-40B4-BE49-F238E27FC236}">
                <a16:creationId xmlns:a16="http://schemas.microsoft.com/office/drawing/2014/main" id="{9B53E20B-DD70-4AFB-9D9B-17969F880C06}"/>
              </a:ext>
            </a:extLst>
          </p:cNvPr>
          <p:cNvSpPr>
            <a:spLocks noGrp="1"/>
          </p:cNvSpPr>
          <p:nvPr>
            <p:ph type="body" sz="quarter" idx="15"/>
          </p:nvPr>
        </p:nvSpPr>
        <p:spPr>
          <a:xfrm>
            <a:off x="877607" y="3366301"/>
            <a:ext cx="4340785" cy="2253961"/>
          </a:xfrm>
        </p:spPr>
        <p:txBody>
          <a:bodyPr lIns="0" tIns="72000" rtlCol="0">
            <a:normAutofit/>
          </a:bodyPr>
          <a:lstStyle>
            <a:lvl1pPr>
              <a:defRPr sz="1400">
                <a:solidFill>
                  <a:schemeClr val="bg1"/>
                </a:solidFill>
                <a:latin typeface="Microsoft YaHei Light" panose="020B0502040204020203" pitchFamily="34" charset="-122"/>
                <a:ea typeface="Microsoft YaHei Light" panose="020B0502040204020203" pitchFamily="34" charset="-122"/>
              </a:defRPr>
            </a:lvl1pPr>
            <a:lvl2pPr>
              <a:defRPr sz="1200">
                <a:solidFill>
                  <a:schemeClr val="bg1"/>
                </a:solidFill>
                <a:latin typeface="Microsoft YaHei Light" panose="020B0502040204020203" pitchFamily="34" charset="-122"/>
                <a:ea typeface="Microsoft YaHei Light" panose="020B0502040204020203" pitchFamily="34" charset="-122"/>
              </a:defRPr>
            </a:lvl2pPr>
            <a:lvl3pPr>
              <a:defRPr sz="1100">
                <a:solidFill>
                  <a:schemeClr val="bg1"/>
                </a:solidFill>
                <a:latin typeface="Microsoft YaHei Light" panose="020B0502040204020203" pitchFamily="34" charset="-122"/>
                <a:ea typeface="Microsoft YaHei Light" panose="020B0502040204020203" pitchFamily="34" charset="-122"/>
              </a:defRPr>
            </a:lvl3pPr>
            <a:lvl4pPr>
              <a:defRPr sz="1050">
                <a:solidFill>
                  <a:schemeClr val="bg1"/>
                </a:solidFill>
                <a:latin typeface="Microsoft YaHei Light" panose="020B0502040204020203" pitchFamily="34" charset="-122"/>
                <a:ea typeface="Microsoft YaHei Light" panose="020B0502040204020203" pitchFamily="34" charset="-122"/>
              </a:defRPr>
            </a:lvl4pPr>
            <a:lvl5pPr>
              <a:defRPr sz="1050">
                <a:solidFill>
                  <a:schemeClr val="bg1"/>
                </a:solidFill>
                <a:latin typeface="Microsoft YaHei Light" panose="020B0502040204020203" pitchFamily="34" charset="-122"/>
                <a:ea typeface="Microsoft YaHei Light" panose="020B0502040204020203" pitchFamily="34" charset="-122"/>
              </a:defRPr>
            </a:lvl5pPr>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endParaRPr lang="zh-CN" altLang="en-US" noProof="0" dirty="0"/>
          </a:p>
        </p:txBody>
      </p:sp>
      <p:sp>
        <p:nvSpPr>
          <p:cNvPr id="10" name="文本占位符 3">
            <a:extLst>
              <a:ext uri="{FF2B5EF4-FFF2-40B4-BE49-F238E27FC236}">
                <a16:creationId xmlns:a16="http://schemas.microsoft.com/office/drawing/2014/main" id="{37EBF543-63D2-4169-AB73-3F4BD242FA61}"/>
              </a:ext>
            </a:extLst>
          </p:cNvPr>
          <p:cNvSpPr>
            <a:spLocks noGrp="1"/>
          </p:cNvSpPr>
          <p:nvPr>
            <p:ph type="body" sz="quarter" idx="16"/>
          </p:nvPr>
        </p:nvSpPr>
        <p:spPr>
          <a:xfrm>
            <a:off x="6972685" y="3366301"/>
            <a:ext cx="4342629" cy="2253961"/>
          </a:xfrm>
        </p:spPr>
        <p:txBody>
          <a:bodyPr lIns="0" tIns="72000" rtlCol="0">
            <a:normAutofit/>
          </a:bodyPr>
          <a:lstStyle>
            <a:lvl1pPr>
              <a:defRPr sz="1400">
                <a:solidFill>
                  <a:schemeClr val="bg1"/>
                </a:solidFill>
                <a:latin typeface="Microsoft YaHei Light" panose="020B0502040204020203" pitchFamily="34" charset="-122"/>
                <a:ea typeface="Microsoft YaHei Light" panose="020B0502040204020203" pitchFamily="34" charset="-122"/>
              </a:defRPr>
            </a:lvl1pPr>
            <a:lvl2pPr>
              <a:defRPr sz="1200">
                <a:solidFill>
                  <a:schemeClr val="bg1"/>
                </a:solidFill>
                <a:latin typeface="Microsoft YaHei Light" panose="020B0502040204020203" pitchFamily="34" charset="-122"/>
                <a:ea typeface="Microsoft YaHei Light" panose="020B0502040204020203" pitchFamily="34" charset="-122"/>
              </a:defRPr>
            </a:lvl2pPr>
            <a:lvl3pPr>
              <a:defRPr sz="1100">
                <a:solidFill>
                  <a:schemeClr val="bg1"/>
                </a:solidFill>
                <a:latin typeface="Microsoft YaHei Light" panose="020B0502040204020203" pitchFamily="34" charset="-122"/>
                <a:ea typeface="Microsoft YaHei Light" panose="020B0502040204020203" pitchFamily="34" charset="-122"/>
              </a:defRPr>
            </a:lvl3pPr>
            <a:lvl4pPr>
              <a:defRPr sz="1050">
                <a:solidFill>
                  <a:schemeClr val="bg1"/>
                </a:solidFill>
                <a:latin typeface="Microsoft YaHei Light" panose="020B0502040204020203" pitchFamily="34" charset="-122"/>
                <a:ea typeface="Microsoft YaHei Light" panose="020B0502040204020203" pitchFamily="34" charset="-122"/>
              </a:defRPr>
            </a:lvl4pPr>
            <a:lvl5pPr>
              <a:defRPr sz="1050">
                <a:solidFill>
                  <a:schemeClr val="bg1"/>
                </a:solidFill>
                <a:latin typeface="Microsoft YaHei Light" panose="020B0502040204020203" pitchFamily="34" charset="-122"/>
                <a:ea typeface="Microsoft YaHei Light" panose="020B0502040204020203" pitchFamily="34" charset="-122"/>
              </a:defRPr>
            </a:lvl5pPr>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endParaRPr lang="zh-CN" altLang="en-US" noProof="0" dirty="0"/>
          </a:p>
        </p:txBody>
      </p:sp>
      <p:sp>
        <p:nvSpPr>
          <p:cNvPr id="14" name="标题 1">
            <a:extLst>
              <a:ext uri="{FF2B5EF4-FFF2-40B4-BE49-F238E27FC236}">
                <a16:creationId xmlns:a16="http://schemas.microsoft.com/office/drawing/2014/main" id="{110731EC-67BA-493B-B1C7-6258DD2B6042}"/>
              </a:ext>
            </a:extLst>
          </p:cNvPr>
          <p:cNvSpPr>
            <a:spLocks noGrp="1"/>
          </p:cNvSpPr>
          <p:nvPr>
            <p:ph type="title"/>
          </p:nvPr>
        </p:nvSpPr>
        <p:spPr>
          <a:xfrm>
            <a:off x="2528215" y="358610"/>
            <a:ext cx="7135570" cy="822240"/>
          </a:xfrm>
        </p:spPr>
        <p:txBody>
          <a:bodyPr lIns="0" rtlCol="0" anchor="t">
            <a:normAutofit/>
          </a:bodyPr>
          <a:lstStyle>
            <a:lvl1pPr algn="ctr">
              <a:defRPr sz="4000">
                <a:solidFill>
                  <a:schemeClr val="tx1"/>
                </a:solidFill>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endParaRPr lang="zh-CN" altLang="en-US" noProof="0" dirty="0"/>
          </a:p>
        </p:txBody>
      </p:sp>
      <p:sp>
        <p:nvSpPr>
          <p:cNvPr id="15" name="形状 62" title="图案">
            <a:extLst>
              <a:ext uri="{FF2B5EF4-FFF2-40B4-BE49-F238E27FC236}">
                <a16:creationId xmlns:a16="http://schemas.microsoft.com/office/drawing/2014/main" id="{E1A23DB6-E067-4A30-8C4B-98B452428518}"/>
              </a:ext>
            </a:extLst>
          </p:cNvPr>
          <p:cNvSpPr/>
          <p:nvPr userDrawn="1"/>
        </p:nvSpPr>
        <p:spPr>
          <a:xfrm rot="16200000" flipV="1">
            <a:off x="6096000" y="222583"/>
            <a:ext cx="0" cy="2188805"/>
          </a:xfrm>
          <a:prstGeom prst="line">
            <a:avLst/>
          </a:prstGeom>
          <a:ln w="76200">
            <a:solidFill>
              <a:schemeClr val="accent2">
                <a:lumMod val="50000"/>
                <a:lumOff val="50000"/>
              </a:schemeClr>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zh-CN" altLang="en-US" sz="1500" noProof="0"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184964726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5_自定义布局">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0731EC-67BA-493B-B1C7-6258DD2B6042}"/>
              </a:ext>
            </a:extLst>
          </p:cNvPr>
          <p:cNvSpPr>
            <a:spLocks noGrp="1"/>
          </p:cNvSpPr>
          <p:nvPr>
            <p:ph type="title"/>
          </p:nvPr>
        </p:nvSpPr>
        <p:spPr>
          <a:xfrm>
            <a:off x="844948" y="1193765"/>
            <a:ext cx="4385841" cy="1325563"/>
          </a:xfrm>
        </p:spPr>
        <p:txBody>
          <a:bodyPr rtlCol="0" anchor="b">
            <a:normAutofit/>
          </a:bodyPr>
          <a:lstStyle>
            <a:lvl1pPr algn="r">
              <a:defRPr sz="4000">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endParaRPr lang="zh-CN" altLang="en-US" noProof="0" dirty="0"/>
          </a:p>
        </p:txBody>
      </p:sp>
      <p:sp>
        <p:nvSpPr>
          <p:cNvPr id="5" name="图片占位符 4" title="图案">
            <a:extLst>
              <a:ext uri="{FF2B5EF4-FFF2-40B4-BE49-F238E27FC236}">
                <a16:creationId xmlns:a16="http://schemas.microsoft.com/office/drawing/2014/main" id="{BE84B7CE-D997-4F92-BD9D-3F9DE2782EF8}"/>
              </a:ext>
            </a:extLst>
          </p:cNvPr>
          <p:cNvSpPr>
            <a:spLocks noGrp="1"/>
          </p:cNvSpPr>
          <p:nvPr>
            <p:ph type="pic" sz="quarter" idx="10"/>
          </p:nvPr>
        </p:nvSpPr>
        <p:spPr>
          <a:xfrm>
            <a:off x="878814" y="2632337"/>
            <a:ext cx="4385841" cy="3357563"/>
          </a:xfrm>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7" name="文本占位符 6">
            <a:extLst>
              <a:ext uri="{FF2B5EF4-FFF2-40B4-BE49-F238E27FC236}">
                <a16:creationId xmlns:a16="http://schemas.microsoft.com/office/drawing/2014/main" id="{233D39E2-2188-4621-B115-A912A057E8AC}"/>
              </a:ext>
            </a:extLst>
          </p:cNvPr>
          <p:cNvSpPr>
            <a:spLocks noGrp="1"/>
          </p:cNvSpPr>
          <p:nvPr>
            <p:ph type="body" sz="quarter" idx="11"/>
          </p:nvPr>
        </p:nvSpPr>
        <p:spPr>
          <a:xfrm>
            <a:off x="6182016" y="1598619"/>
            <a:ext cx="4869806" cy="1896435"/>
          </a:xfrm>
        </p:spPr>
        <p:txBody>
          <a:bodyPr lIns="0" rtlCol="0">
            <a:noAutofit/>
          </a:bodyPr>
          <a:lstStyle>
            <a:lvl1pPr marL="0" indent="0">
              <a:lnSpc>
                <a:spcPct val="100000"/>
              </a:lnSpc>
              <a:buNone/>
              <a:defRPr sz="1400">
                <a:latin typeface="Microsoft YaHei Light" panose="020B0502040204020203" pitchFamily="34" charset="-122"/>
                <a:ea typeface="Microsoft YaHei Light" panose="020B0502040204020203" pitchFamily="34" charset="-122"/>
                <a:cs typeface="Arial" panose="020B0604020202020204" pitchFamily="34" charset="0"/>
              </a:defRPr>
            </a:lvl1pPr>
          </a:lstStyle>
          <a:p>
            <a:pPr lvl="0" rtl="0"/>
            <a:r>
              <a:rPr lang="zh-CN" altLang="en-US" noProof="0"/>
              <a:t>单击此处编辑母版文本样式</a:t>
            </a:r>
          </a:p>
        </p:txBody>
      </p:sp>
      <p:sp>
        <p:nvSpPr>
          <p:cNvPr id="8" name="文本占位符 6">
            <a:extLst>
              <a:ext uri="{FF2B5EF4-FFF2-40B4-BE49-F238E27FC236}">
                <a16:creationId xmlns:a16="http://schemas.microsoft.com/office/drawing/2014/main" id="{75D558A5-D3BF-4DB7-928F-A20868F3C37D}"/>
              </a:ext>
            </a:extLst>
          </p:cNvPr>
          <p:cNvSpPr>
            <a:spLocks noGrp="1"/>
          </p:cNvSpPr>
          <p:nvPr>
            <p:ph type="body" sz="quarter" idx="12" hasCustomPrompt="1"/>
          </p:nvPr>
        </p:nvSpPr>
        <p:spPr>
          <a:xfrm>
            <a:off x="6182016" y="1194294"/>
            <a:ext cx="4869806" cy="382749"/>
          </a:xfrm>
        </p:spPr>
        <p:txBody>
          <a:bodyPr lIns="0" rtlCol="0" anchor="b">
            <a:noAutofit/>
          </a:bodyPr>
          <a:lstStyle>
            <a:lvl1pPr marL="0" indent="0">
              <a:buNone/>
              <a:defRPr sz="1600" b="1">
                <a:latin typeface="Microsoft YaHei UI" panose="020B0503020204020204" pitchFamily="34" charset="-122"/>
                <a:ea typeface="Microsoft YaHei UI" panose="020B0503020204020204" pitchFamily="34" charset="-122"/>
                <a:cs typeface="Arial" panose="020B0604020202020204" pitchFamily="34" charset="0"/>
              </a:defRPr>
            </a:lvl1pPr>
          </a:lstStyle>
          <a:p>
            <a:pPr lvl="0" rtl="0"/>
            <a:r>
              <a:rPr lang="zh-CN" altLang="en-US" noProof="0" dirty="0"/>
              <a:t>单击此处添加标题</a:t>
            </a:r>
          </a:p>
        </p:txBody>
      </p:sp>
      <p:sp>
        <p:nvSpPr>
          <p:cNvPr id="6" name="文本占位符 6">
            <a:extLst>
              <a:ext uri="{FF2B5EF4-FFF2-40B4-BE49-F238E27FC236}">
                <a16:creationId xmlns:a16="http://schemas.microsoft.com/office/drawing/2014/main" id="{B2C5FA2F-DD81-4A72-AB26-A4C663724F42}"/>
              </a:ext>
            </a:extLst>
          </p:cNvPr>
          <p:cNvSpPr>
            <a:spLocks noGrp="1"/>
          </p:cNvSpPr>
          <p:nvPr>
            <p:ph type="body" sz="quarter" idx="13"/>
          </p:nvPr>
        </p:nvSpPr>
        <p:spPr>
          <a:xfrm>
            <a:off x="6182018" y="4093464"/>
            <a:ext cx="4869806" cy="1896435"/>
          </a:xfrm>
        </p:spPr>
        <p:txBody>
          <a:bodyPr lIns="0" rtlCol="0">
            <a:noAutofit/>
          </a:bodyPr>
          <a:lstStyle>
            <a:lvl1pPr marL="0" indent="0">
              <a:lnSpc>
                <a:spcPct val="100000"/>
              </a:lnSpc>
              <a:buNone/>
              <a:defRPr sz="1400">
                <a:latin typeface="Microsoft YaHei Light" panose="020B0502040204020203" pitchFamily="34" charset="-122"/>
                <a:ea typeface="Microsoft YaHei Light" panose="020B0502040204020203" pitchFamily="34" charset="-122"/>
                <a:cs typeface="Arial" panose="020B0604020202020204" pitchFamily="34" charset="0"/>
              </a:defRPr>
            </a:lvl1pPr>
          </a:lstStyle>
          <a:p>
            <a:pPr lvl="0" rtl="0"/>
            <a:r>
              <a:rPr lang="zh-CN" altLang="en-US" noProof="0"/>
              <a:t>单击此处编辑母版文本样式</a:t>
            </a:r>
          </a:p>
        </p:txBody>
      </p:sp>
      <p:sp>
        <p:nvSpPr>
          <p:cNvPr id="9" name="文本占位符 6">
            <a:extLst>
              <a:ext uri="{FF2B5EF4-FFF2-40B4-BE49-F238E27FC236}">
                <a16:creationId xmlns:a16="http://schemas.microsoft.com/office/drawing/2014/main" id="{92EBEB66-5E12-4FD8-AC09-10C992CA7CFE}"/>
              </a:ext>
            </a:extLst>
          </p:cNvPr>
          <p:cNvSpPr>
            <a:spLocks noGrp="1"/>
          </p:cNvSpPr>
          <p:nvPr>
            <p:ph type="body" sz="quarter" idx="14" hasCustomPrompt="1"/>
          </p:nvPr>
        </p:nvSpPr>
        <p:spPr>
          <a:xfrm>
            <a:off x="6182017" y="3689139"/>
            <a:ext cx="4832794" cy="382749"/>
          </a:xfrm>
        </p:spPr>
        <p:txBody>
          <a:bodyPr lIns="0" rtlCol="0" anchor="b">
            <a:noAutofit/>
          </a:bodyPr>
          <a:lstStyle>
            <a:lvl1pPr marL="0" indent="0">
              <a:buNone/>
              <a:defRPr sz="1600" b="1">
                <a:latin typeface="Microsoft YaHei UI" panose="020B0503020204020204" pitchFamily="34" charset="-122"/>
                <a:ea typeface="Microsoft YaHei UI" panose="020B0503020204020204" pitchFamily="34" charset="-122"/>
                <a:cs typeface="Arial" panose="020B0604020202020204" pitchFamily="34" charset="0"/>
              </a:defRPr>
            </a:lvl1pPr>
          </a:lstStyle>
          <a:p>
            <a:pPr lvl="0" rtl="0"/>
            <a:r>
              <a:rPr lang="zh-CN" altLang="en-US" noProof="0" dirty="0"/>
              <a:t>单击此处添加标题</a:t>
            </a:r>
          </a:p>
        </p:txBody>
      </p:sp>
      <p:sp>
        <p:nvSpPr>
          <p:cNvPr id="10" name="形状 62" title="图案">
            <a:extLst>
              <a:ext uri="{FF2B5EF4-FFF2-40B4-BE49-F238E27FC236}">
                <a16:creationId xmlns:a16="http://schemas.microsoft.com/office/drawing/2014/main" id="{2683CBB0-468F-4DD2-853B-FBFFA91B662E}"/>
              </a:ext>
            </a:extLst>
          </p:cNvPr>
          <p:cNvSpPr/>
          <p:nvPr userDrawn="1"/>
        </p:nvSpPr>
        <p:spPr>
          <a:xfrm flipV="1">
            <a:off x="830507" y="1194294"/>
            <a:ext cx="0" cy="4795606"/>
          </a:xfrm>
          <a:prstGeom prst="line">
            <a:avLst/>
          </a:prstGeom>
          <a:ln w="76200">
            <a:solidFill>
              <a:schemeClr val="accent1">
                <a:alpha val="97000"/>
              </a:schemeClr>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zh-CN" altLang="en-US" sz="1500" noProof="0"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397081059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3_自定义布局">
    <p:spTree>
      <p:nvGrpSpPr>
        <p:cNvPr id="1" name=""/>
        <p:cNvGrpSpPr/>
        <p:nvPr/>
      </p:nvGrpSpPr>
      <p:grpSpPr>
        <a:xfrm>
          <a:off x="0" y="0"/>
          <a:ext cx="0" cy="0"/>
          <a:chOff x="0" y="0"/>
          <a:chExt cx="0" cy="0"/>
        </a:xfrm>
      </p:grpSpPr>
      <p:sp>
        <p:nvSpPr>
          <p:cNvPr id="5" name="图片占位符 4">
            <a:extLst>
              <a:ext uri="{FF2B5EF4-FFF2-40B4-BE49-F238E27FC236}">
                <a16:creationId xmlns:a16="http://schemas.microsoft.com/office/drawing/2014/main" id="{BE84B7CE-D997-4F92-BD9D-3F9DE2782EF8}"/>
              </a:ext>
            </a:extLst>
          </p:cNvPr>
          <p:cNvSpPr>
            <a:spLocks noGrp="1"/>
          </p:cNvSpPr>
          <p:nvPr>
            <p:ph type="pic" sz="quarter" idx="10"/>
          </p:nvPr>
        </p:nvSpPr>
        <p:spPr>
          <a:xfrm>
            <a:off x="7928658" y="836271"/>
            <a:ext cx="4263342" cy="5185458"/>
          </a:xfrm>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7" name="文本占位符 6" title="图案">
            <a:extLst>
              <a:ext uri="{FF2B5EF4-FFF2-40B4-BE49-F238E27FC236}">
                <a16:creationId xmlns:a16="http://schemas.microsoft.com/office/drawing/2014/main" id="{233D39E2-2188-4621-B115-A912A057E8AC}"/>
              </a:ext>
            </a:extLst>
          </p:cNvPr>
          <p:cNvSpPr>
            <a:spLocks noGrp="1"/>
          </p:cNvSpPr>
          <p:nvPr>
            <p:ph type="body" sz="quarter" idx="11"/>
          </p:nvPr>
        </p:nvSpPr>
        <p:spPr>
          <a:xfrm>
            <a:off x="3657597" y="836271"/>
            <a:ext cx="4262400" cy="5185458"/>
          </a:xfrm>
          <a:solidFill>
            <a:schemeClr val="accent1"/>
          </a:solidFill>
        </p:spPr>
        <p:txBody>
          <a:bodyPr lIns="252000" tIns="144000" rIns="144000" rtlCol="0">
            <a:noAutofit/>
          </a:bodyPr>
          <a:lstStyle>
            <a:lvl1pPr marL="0" indent="0">
              <a:lnSpc>
                <a:spcPct val="100000"/>
              </a:lnSpc>
              <a:buNone/>
              <a:defRPr sz="1400">
                <a:solidFill>
                  <a:schemeClr val="bg1"/>
                </a:solidFill>
                <a:latin typeface="Microsoft YaHei Light" panose="020B0502040204020203" pitchFamily="34" charset="-122"/>
                <a:ea typeface="Microsoft YaHei Light" panose="020B0502040204020203" pitchFamily="34" charset="-122"/>
                <a:cs typeface="Arial" panose="020B0604020202020204" pitchFamily="34" charset="0"/>
              </a:defRPr>
            </a:lvl1pPr>
          </a:lstStyle>
          <a:p>
            <a:pPr lvl="0" rtl="0"/>
            <a:r>
              <a:rPr lang="zh-CN" altLang="en-US" noProof="0"/>
              <a:t>单击此处编辑母版文本样式</a:t>
            </a:r>
          </a:p>
        </p:txBody>
      </p:sp>
      <p:sp>
        <p:nvSpPr>
          <p:cNvPr id="2" name="标题 1">
            <a:extLst>
              <a:ext uri="{FF2B5EF4-FFF2-40B4-BE49-F238E27FC236}">
                <a16:creationId xmlns:a16="http://schemas.microsoft.com/office/drawing/2014/main" id="{110731EC-67BA-493B-B1C7-6258DD2B6042}"/>
              </a:ext>
            </a:extLst>
          </p:cNvPr>
          <p:cNvSpPr>
            <a:spLocks noGrp="1"/>
          </p:cNvSpPr>
          <p:nvPr>
            <p:ph type="title" hasCustomPrompt="1"/>
          </p:nvPr>
        </p:nvSpPr>
        <p:spPr>
          <a:xfrm>
            <a:off x="625033" y="1659770"/>
            <a:ext cx="2558005" cy="1325563"/>
          </a:xfrm>
        </p:spPr>
        <p:txBody>
          <a:bodyPr rtlCol="0" anchor="t"/>
          <a:lstStyle>
            <a:lvl1pPr algn="l">
              <a:defRPr>
                <a:latin typeface="Microsoft YaHei UI" panose="020B0503020204020204" pitchFamily="34" charset="-122"/>
                <a:ea typeface="Microsoft YaHei UI" panose="020B0503020204020204" pitchFamily="34" charset="-122"/>
              </a:defRPr>
            </a:lvl1pPr>
          </a:lstStyle>
          <a:p>
            <a:pPr rtl="0"/>
            <a:r>
              <a:rPr lang="zh-CN" altLang="en-US" noProof="0" dirty="0"/>
              <a:t>单击 </a:t>
            </a:r>
            <a:br>
              <a:rPr lang="zh-CN" altLang="en-US" noProof="0" dirty="0"/>
            </a:br>
            <a:r>
              <a:rPr lang="zh-CN" altLang="en-US" noProof="0" dirty="0"/>
              <a:t>添加标题</a:t>
            </a:r>
          </a:p>
        </p:txBody>
      </p:sp>
      <p:sp>
        <p:nvSpPr>
          <p:cNvPr id="9" name="形状 62" title="图案">
            <a:extLst>
              <a:ext uri="{FF2B5EF4-FFF2-40B4-BE49-F238E27FC236}">
                <a16:creationId xmlns:a16="http://schemas.microsoft.com/office/drawing/2014/main" id="{E1A23DB6-E067-4A30-8C4B-98B452428518}"/>
              </a:ext>
            </a:extLst>
          </p:cNvPr>
          <p:cNvSpPr/>
          <p:nvPr userDrawn="1"/>
        </p:nvSpPr>
        <p:spPr>
          <a:xfrm rot="16200000" flipV="1">
            <a:off x="1756506" y="1915220"/>
            <a:ext cx="0" cy="2188805"/>
          </a:xfrm>
          <a:prstGeom prst="line">
            <a:avLst/>
          </a:prstGeom>
          <a:ln w="76200">
            <a:solidFill>
              <a:schemeClr val="accent1">
                <a:lumMod val="60000"/>
                <a:lumOff val="40000"/>
              </a:schemeClr>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zh-CN" altLang="en-US" sz="1500" noProof="0"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321740742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4_自定义布局">
    <p:spTree>
      <p:nvGrpSpPr>
        <p:cNvPr id="1" name=""/>
        <p:cNvGrpSpPr/>
        <p:nvPr/>
      </p:nvGrpSpPr>
      <p:grpSpPr>
        <a:xfrm>
          <a:off x="0" y="0"/>
          <a:ext cx="0" cy="0"/>
          <a:chOff x="0" y="0"/>
          <a:chExt cx="0" cy="0"/>
        </a:xfrm>
      </p:grpSpPr>
      <p:sp>
        <p:nvSpPr>
          <p:cNvPr id="7" name="文本占位符 6" title="图案">
            <a:extLst>
              <a:ext uri="{FF2B5EF4-FFF2-40B4-BE49-F238E27FC236}">
                <a16:creationId xmlns:a16="http://schemas.microsoft.com/office/drawing/2014/main" id="{233D39E2-2188-4621-B115-A912A057E8AC}"/>
              </a:ext>
            </a:extLst>
          </p:cNvPr>
          <p:cNvSpPr>
            <a:spLocks noGrp="1"/>
          </p:cNvSpPr>
          <p:nvPr>
            <p:ph type="body" sz="quarter" idx="11"/>
          </p:nvPr>
        </p:nvSpPr>
        <p:spPr>
          <a:xfrm>
            <a:off x="0" y="3206186"/>
            <a:ext cx="12192000" cy="3651813"/>
          </a:xfrm>
          <a:solidFill>
            <a:schemeClr val="accent2"/>
          </a:solidFill>
        </p:spPr>
        <p:txBody>
          <a:bodyPr lIns="5400000" tIns="216000" rIns="1800000" rtlCol="0">
            <a:noAutofit/>
          </a:bodyPr>
          <a:lstStyle>
            <a:lvl1pPr marL="0" indent="0">
              <a:lnSpc>
                <a:spcPct val="100000"/>
              </a:lnSpc>
              <a:buNone/>
              <a:defRPr sz="1400">
                <a:solidFill>
                  <a:schemeClr val="bg1"/>
                </a:solidFill>
                <a:latin typeface="Microsoft YaHei Light" panose="020B0502040204020203" pitchFamily="34" charset="-122"/>
                <a:ea typeface="Microsoft YaHei Light" panose="020B0502040204020203" pitchFamily="34" charset="-122"/>
                <a:cs typeface="Arial" panose="020B0604020202020204" pitchFamily="34" charset="0"/>
              </a:defRPr>
            </a:lvl1pPr>
          </a:lstStyle>
          <a:p>
            <a:pPr lvl="0" rtl="0"/>
            <a:r>
              <a:rPr lang="zh-CN" altLang="en-US" noProof="0"/>
              <a:t>单击此处编辑母版文本样式</a:t>
            </a:r>
          </a:p>
        </p:txBody>
      </p:sp>
      <p:sp>
        <p:nvSpPr>
          <p:cNvPr id="2" name="标题 1">
            <a:extLst>
              <a:ext uri="{FF2B5EF4-FFF2-40B4-BE49-F238E27FC236}">
                <a16:creationId xmlns:a16="http://schemas.microsoft.com/office/drawing/2014/main" id="{110731EC-67BA-493B-B1C7-6258DD2B6042}"/>
              </a:ext>
            </a:extLst>
          </p:cNvPr>
          <p:cNvSpPr>
            <a:spLocks noGrp="1"/>
          </p:cNvSpPr>
          <p:nvPr>
            <p:ph type="title" hasCustomPrompt="1"/>
          </p:nvPr>
        </p:nvSpPr>
        <p:spPr>
          <a:xfrm>
            <a:off x="5278053" y="1775520"/>
            <a:ext cx="6435524" cy="1325563"/>
          </a:xfrm>
        </p:spPr>
        <p:txBody>
          <a:bodyPr rtlCol="0" anchor="b"/>
          <a:lstStyle>
            <a:lvl1pPr algn="l">
              <a:defRPr>
                <a:latin typeface="+mj-lt"/>
              </a:defRPr>
            </a:lvl1pPr>
          </a:lstStyle>
          <a:p>
            <a:pPr rtl="0"/>
            <a:r>
              <a:rPr lang="zh-CN" altLang="en-US" noProof="0" dirty="0"/>
              <a:t>单击此处添加标题</a:t>
            </a:r>
          </a:p>
        </p:txBody>
      </p:sp>
      <p:sp>
        <p:nvSpPr>
          <p:cNvPr id="5" name="图片占位符 4" title="图案">
            <a:extLst>
              <a:ext uri="{FF2B5EF4-FFF2-40B4-BE49-F238E27FC236}">
                <a16:creationId xmlns:a16="http://schemas.microsoft.com/office/drawing/2014/main" id="{BE84B7CE-D997-4F92-BD9D-3F9DE2782EF8}"/>
              </a:ext>
            </a:extLst>
          </p:cNvPr>
          <p:cNvSpPr>
            <a:spLocks noGrp="1"/>
          </p:cNvSpPr>
          <p:nvPr>
            <p:ph type="pic" sz="quarter" idx="10"/>
          </p:nvPr>
        </p:nvSpPr>
        <p:spPr>
          <a:xfrm>
            <a:off x="971836" y="1"/>
            <a:ext cx="3523423" cy="3206186"/>
          </a:xfrm>
          <a:solidFill>
            <a:schemeClr val="bg1">
              <a:lumMod val="95000"/>
            </a:schemeClr>
          </a:solidFill>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6" name="图片占位符 4" title="图案">
            <a:extLst>
              <a:ext uri="{FF2B5EF4-FFF2-40B4-BE49-F238E27FC236}">
                <a16:creationId xmlns:a16="http://schemas.microsoft.com/office/drawing/2014/main" id="{BE84B7CE-D997-4F92-BD9D-3F9DE2782EF8}"/>
              </a:ext>
            </a:extLst>
          </p:cNvPr>
          <p:cNvSpPr>
            <a:spLocks noGrp="1"/>
          </p:cNvSpPr>
          <p:nvPr>
            <p:ph type="pic" sz="quarter" idx="12"/>
          </p:nvPr>
        </p:nvSpPr>
        <p:spPr>
          <a:xfrm>
            <a:off x="971836" y="3358587"/>
            <a:ext cx="3523423" cy="3206186"/>
          </a:xfrm>
          <a:solidFill>
            <a:schemeClr val="bg1">
              <a:lumMod val="95000"/>
            </a:schemeClr>
          </a:solidFill>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Tree>
    <p:extLst>
      <p:ext uri="{BB962C8B-B14F-4D97-AF65-F5344CB8AC3E}">
        <p14:creationId xmlns:p14="http://schemas.microsoft.com/office/powerpoint/2010/main" val="99722714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5_自定义布局">
    <p:spTree>
      <p:nvGrpSpPr>
        <p:cNvPr id="1" name=""/>
        <p:cNvGrpSpPr/>
        <p:nvPr/>
      </p:nvGrpSpPr>
      <p:grpSpPr>
        <a:xfrm>
          <a:off x="0" y="0"/>
          <a:ext cx="0" cy="0"/>
          <a:chOff x="0" y="0"/>
          <a:chExt cx="0" cy="0"/>
        </a:xfrm>
      </p:grpSpPr>
      <p:sp>
        <p:nvSpPr>
          <p:cNvPr id="7" name="文本占位符 6">
            <a:extLst>
              <a:ext uri="{FF2B5EF4-FFF2-40B4-BE49-F238E27FC236}">
                <a16:creationId xmlns:a16="http://schemas.microsoft.com/office/drawing/2014/main" id="{233D39E2-2188-4621-B115-A912A057E8AC}"/>
              </a:ext>
            </a:extLst>
          </p:cNvPr>
          <p:cNvSpPr>
            <a:spLocks noGrp="1"/>
          </p:cNvSpPr>
          <p:nvPr>
            <p:ph type="body" sz="quarter" idx="11"/>
          </p:nvPr>
        </p:nvSpPr>
        <p:spPr>
          <a:xfrm>
            <a:off x="838199" y="4586456"/>
            <a:ext cx="10349090" cy="1577281"/>
          </a:xfrm>
          <a:noFill/>
          <a:ln>
            <a:noFill/>
          </a:ln>
        </p:spPr>
        <p:txBody>
          <a:bodyPr lIns="0" tIns="216000" rIns="0" rtlCol="0">
            <a:noAutofit/>
          </a:bodyPr>
          <a:lstStyle>
            <a:lvl1pPr marL="0" indent="0" algn="ctr">
              <a:lnSpc>
                <a:spcPct val="100000"/>
              </a:lnSpc>
              <a:buNone/>
              <a:defRPr sz="1400">
                <a:latin typeface="Microsoft YaHei Light" panose="020B0502040204020203" pitchFamily="34" charset="-122"/>
                <a:ea typeface="Microsoft YaHei Light" panose="020B0502040204020203" pitchFamily="34" charset="-122"/>
                <a:cs typeface="Arial" panose="020B0604020202020204" pitchFamily="34" charset="0"/>
              </a:defRPr>
            </a:lvl1pPr>
          </a:lstStyle>
          <a:p>
            <a:pPr lvl="0" rtl="0"/>
            <a:r>
              <a:rPr lang="zh-CN" altLang="en-US" noProof="0"/>
              <a:t>单击此处编辑母版文本样式</a:t>
            </a:r>
          </a:p>
        </p:txBody>
      </p:sp>
      <p:sp>
        <p:nvSpPr>
          <p:cNvPr id="2" name="标题 1">
            <a:extLst>
              <a:ext uri="{FF2B5EF4-FFF2-40B4-BE49-F238E27FC236}">
                <a16:creationId xmlns:a16="http://schemas.microsoft.com/office/drawing/2014/main" id="{110731EC-67BA-493B-B1C7-6258DD2B6042}"/>
              </a:ext>
            </a:extLst>
          </p:cNvPr>
          <p:cNvSpPr>
            <a:spLocks noGrp="1"/>
          </p:cNvSpPr>
          <p:nvPr>
            <p:ph type="title" hasCustomPrompt="1"/>
          </p:nvPr>
        </p:nvSpPr>
        <p:spPr>
          <a:xfrm>
            <a:off x="838199" y="3717212"/>
            <a:ext cx="10349089" cy="854791"/>
          </a:xfrm>
        </p:spPr>
        <p:txBody>
          <a:bodyPr lIns="0" rIns="0" rtlCol="0" anchor="b"/>
          <a:lstStyle>
            <a:lvl1pPr algn="ctr">
              <a:defRPr>
                <a:latin typeface="+mj-lt"/>
              </a:defRPr>
            </a:lvl1pPr>
          </a:lstStyle>
          <a:p>
            <a:pPr rtl="0"/>
            <a:r>
              <a:rPr lang="zh-CN" altLang="en-US" noProof="0" dirty="0"/>
              <a:t>单击此处添加标题</a:t>
            </a:r>
          </a:p>
        </p:txBody>
      </p:sp>
      <p:sp>
        <p:nvSpPr>
          <p:cNvPr id="5" name="图片占位符 4" title="图案">
            <a:extLst>
              <a:ext uri="{FF2B5EF4-FFF2-40B4-BE49-F238E27FC236}">
                <a16:creationId xmlns:a16="http://schemas.microsoft.com/office/drawing/2014/main" id="{BE84B7CE-D997-4F92-BD9D-3F9DE2782EF8}"/>
              </a:ext>
            </a:extLst>
          </p:cNvPr>
          <p:cNvSpPr>
            <a:spLocks noGrp="1"/>
          </p:cNvSpPr>
          <p:nvPr>
            <p:ph type="pic" sz="quarter" idx="10"/>
          </p:nvPr>
        </p:nvSpPr>
        <p:spPr>
          <a:xfrm>
            <a:off x="838200" y="836271"/>
            <a:ext cx="10349089" cy="2516529"/>
          </a:xfrm>
          <a:solidFill>
            <a:schemeClr val="bg1">
              <a:lumMod val="95000"/>
            </a:schemeClr>
          </a:solidFill>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Tree>
    <p:extLst>
      <p:ext uri="{BB962C8B-B14F-4D97-AF65-F5344CB8AC3E}">
        <p14:creationId xmlns:p14="http://schemas.microsoft.com/office/powerpoint/2010/main" val="58312820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6_自定义布局">
    <p:spTree>
      <p:nvGrpSpPr>
        <p:cNvPr id="1" name=""/>
        <p:cNvGrpSpPr/>
        <p:nvPr/>
      </p:nvGrpSpPr>
      <p:grpSpPr>
        <a:xfrm>
          <a:off x="0" y="0"/>
          <a:ext cx="0" cy="0"/>
          <a:chOff x="0" y="0"/>
          <a:chExt cx="0" cy="0"/>
        </a:xfrm>
      </p:grpSpPr>
      <p:sp>
        <p:nvSpPr>
          <p:cNvPr id="3" name="长方形 2" title="图案">
            <a:extLst>
              <a:ext uri="{FF2B5EF4-FFF2-40B4-BE49-F238E27FC236}">
                <a16:creationId xmlns:a16="http://schemas.microsoft.com/office/drawing/2014/main" id="{9DF8596F-E730-47C4-86C3-F4A9B3F78268}"/>
              </a:ext>
            </a:extLst>
          </p:cNvPr>
          <p:cNvSpPr/>
          <p:nvPr userDrawn="1"/>
        </p:nvSpPr>
        <p:spPr>
          <a:xfrm>
            <a:off x="0" y="0"/>
            <a:ext cx="4745620" cy="3428990"/>
          </a:xfrm>
          <a:prstGeom prst="rect">
            <a:avLst/>
          </a:prstGeom>
          <a:solidFill>
            <a:schemeClr val="accent2"/>
          </a:solidFill>
        </p:spPr>
        <p:txBody>
          <a:bodyPr vert="horz" lIns="252000" tIns="144000" rIns="144000" bIns="45720" rtlCol="0">
            <a:noAutofit/>
          </a:bodyPr>
          <a:lstStyle/>
          <a:p>
            <a:pPr lvl="0" indent="0" rtl="0">
              <a:lnSpc>
                <a:spcPct val="100000"/>
              </a:lnSpc>
              <a:spcBef>
                <a:spcPts val="1000"/>
              </a:spcBef>
              <a:buFont typeface="Arial" panose="020B0604020202020204" pitchFamily="34" charset="0"/>
              <a:buNone/>
            </a:pPr>
            <a:endParaRPr lang="zh-CN" altLang="en-US" sz="1400" b="0" i="0" noProof="0" dirty="0">
              <a:solidFill>
                <a:schemeClr val="tx2"/>
              </a:solidFill>
              <a:latin typeface="Microsoft YaHei UI" panose="020B0503020204020204" pitchFamily="34" charset="-122"/>
              <a:ea typeface="Microsoft YaHei UI" panose="020B0503020204020204" pitchFamily="34" charset="-122"/>
              <a:cs typeface="Arial" panose="020B0604020202020204" pitchFamily="34" charset="0"/>
            </a:endParaRPr>
          </a:p>
        </p:txBody>
      </p:sp>
      <p:sp>
        <p:nvSpPr>
          <p:cNvPr id="5" name="图片占位符 4" title="图案">
            <a:extLst>
              <a:ext uri="{FF2B5EF4-FFF2-40B4-BE49-F238E27FC236}">
                <a16:creationId xmlns:a16="http://schemas.microsoft.com/office/drawing/2014/main" id="{BE84B7CE-D997-4F92-BD9D-3F9DE2782EF8}"/>
              </a:ext>
            </a:extLst>
          </p:cNvPr>
          <p:cNvSpPr>
            <a:spLocks noGrp="1"/>
          </p:cNvSpPr>
          <p:nvPr>
            <p:ph type="pic" sz="quarter" idx="10"/>
          </p:nvPr>
        </p:nvSpPr>
        <p:spPr>
          <a:xfrm>
            <a:off x="4745620" y="3428990"/>
            <a:ext cx="7446380" cy="3429009"/>
          </a:xfrm>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2" name="标题 1">
            <a:extLst>
              <a:ext uri="{FF2B5EF4-FFF2-40B4-BE49-F238E27FC236}">
                <a16:creationId xmlns:a16="http://schemas.microsoft.com/office/drawing/2014/main" id="{110731EC-67BA-493B-B1C7-6258DD2B6042}"/>
              </a:ext>
            </a:extLst>
          </p:cNvPr>
          <p:cNvSpPr>
            <a:spLocks noGrp="1"/>
          </p:cNvSpPr>
          <p:nvPr>
            <p:ph type="title" hasCustomPrompt="1"/>
          </p:nvPr>
        </p:nvSpPr>
        <p:spPr>
          <a:xfrm>
            <a:off x="838200" y="1659770"/>
            <a:ext cx="3085618" cy="1325563"/>
          </a:xfrm>
        </p:spPr>
        <p:txBody>
          <a:bodyPr lIns="0" rtlCol="0" anchor="t"/>
          <a:lstStyle>
            <a:lvl1pPr algn="l">
              <a:defRPr>
                <a:solidFill>
                  <a:schemeClr val="bg1"/>
                </a:solidFill>
                <a:latin typeface="Microsoft YaHei UI" panose="020B0503020204020204" pitchFamily="34" charset="-122"/>
                <a:ea typeface="Microsoft YaHei UI" panose="020B0503020204020204" pitchFamily="34" charset="-122"/>
              </a:defRPr>
            </a:lvl1pPr>
          </a:lstStyle>
          <a:p>
            <a:pPr rtl="0"/>
            <a:r>
              <a:rPr lang="zh-CN" altLang="en-US" noProof="0" dirty="0"/>
              <a:t>单击 </a:t>
            </a:r>
            <a:br>
              <a:rPr lang="zh-CN" altLang="en-US" noProof="0" dirty="0"/>
            </a:br>
            <a:r>
              <a:rPr lang="zh-CN" altLang="en-US" noProof="0" dirty="0"/>
              <a:t>添加标题</a:t>
            </a:r>
          </a:p>
        </p:txBody>
      </p:sp>
      <p:sp>
        <p:nvSpPr>
          <p:cNvPr id="8" name="文本占位符 6">
            <a:extLst>
              <a:ext uri="{FF2B5EF4-FFF2-40B4-BE49-F238E27FC236}">
                <a16:creationId xmlns:a16="http://schemas.microsoft.com/office/drawing/2014/main" id="{2E0AB4DF-4264-4631-9A72-72B25F9BEED8}"/>
              </a:ext>
            </a:extLst>
          </p:cNvPr>
          <p:cNvSpPr>
            <a:spLocks noGrp="1"/>
          </p:cNvSpPr>
          <p:nvPr>
            <p:ph type="body" sz="quarter" idx="12" hasCustomPrompt="1"/>
          </p:nvPr>
        </p:nvSpPr>
        <p:spPr>
          <a:xfrm>
            <a:off x="5359078" y="1197273"/>
            <a:ext cx="6121722" cy="382749"/>
          </a:xfrm>
        </p:spPr>
        <p:txBody>
          <a:bodyPr lIns="0" tIns="0" rtlCol="0" anchor="t">
            <a:normAutofit/>
          </a:bodyPr>
          <a:lstStyle>
            <a:lvl1pPr marL="0" indent="0">
              <a:buNone/>
              <a:defRPr sz="1600" b="1">
                <a:solidFill>
                  <a:schemeClr val="tx1"/>
                </a:solidFill>
                <a:latin typeface="Microsoft YaHei UI" panose="020B0503020204020204" pitchFamily="34" charset="-122"/>
                <a:ea typeface="Microsoft YaHei UI" panose="020B0503020204020204" pitchFamily="34" charset="-122"/>
                <a:cs typeface="Arial" panose="020B0604020202020204" pitchFamily="34" charset="0"/>
              </a:defRPr>
            </a:lvl1pPr>
          </a:lstStyle>
          <a:p>
            <a:pPr lvl="0" rtl="0"/>
            <a:r>
              <a:rPr lang="zh-CN" altLang="en-US" noProof="0" dirty="0"/>
              <a:t>单击此处添加标题</a:t>
            </a:r>
          </a:p>
        </p:txBody>
      </p:sp>
      <p:sp>
        <p:nvSpPr>
          <p:cNvPr id="9" name="文本占位符 3">
            <a:extLst>
              <a:ext uri="{FF2B5EF4-FFF2-40B4-BE49-F238E27FC236}">
                <a16:creationId xmlns:a16="http://schemas.microsoft.com/office/drawing/2014/main" id="{0E3F0CD0-D764-45BB-9798-E9046593B3AC}"/>
              </a:ext>
            </a:extLst>
          </p:cNvPr>
          <p:cNvSpPr>
            <a:spLocks noGrp="1"/>
          </p:cNvSpPr>
          <p:nvPr>
            <p:ph type="body" sz="quarter" idx="15"/>
          </p:nvPr>
        </p:nvSpPr>
        <p:spPr>
          <a:xfrm>
            <a:off x="5359078" y="1588155"/>
            <a:ext cx="6121722" cy="1397178"/>
          </a:xfrm>
        </p:spPr>
        <p:txBody>
          <a:bodyPr lIns="0" tIns="0" rtlCol="0">
            <a:normAutofit/>
          </a:bodyPr>
          <a:lstStyle>
            <a:lvl1pPr marL="0" indent="0">
              <a:lnSpc>
                <a:spcPct val="100000"/>
              </a:lnSpc>
              <a:buNone/>
              <a:defRPr sz="1400">
                <a:solidFill>
                  <a:schemeClr val="tx1"/>
                </a:solidFill>
                <a:latin typeface="Microsoft YaHei Light" panose="020B0502040204020203" pitchFamily="34" charset="-122"/>
                <a:ea typeface="Microsoft YaHei Light" panose="020B0502040204020203" pitchFamily="34" charset="-122"/>
              </a:defRPr>
            </a:lvl1pPr>
            <a:lvl2pPr marL="457200" indent="0">
              <a:buNone/>
              <a:defRPr sz="1200"/>
            </a:lvl2pPr>
            <a:lvl3pPr marL="914400" indent="0">
              <a:buNone/>
              <a:defRPr sz="1100"/>
            </a:lvl3pPr>
            <a:lvl4pPr>
              <a:defRPr sz="1050"/>
            </a:lvl4pPr>
            <a:lvl5pPr>
              <a:defRPr sz="1050"/>
            </a:lvl5pPr>
          </a:lstStyle>
          <a:p>
            <a:pPr lvl="0" rtl="0"/>
            <a:r>
              <a:rPr lang="zh-CN" altLang="en-US" noProof="0"/>
              <a:t>单击此处编辑母版文本样式</a:t>
            </a:r>
          </a:p>
        </p:txBody>
      </p:sp>
      <p:sp>
        <p:nvSpPr>
          <p:cNvPr id="10" name="文本占位符 3">
            <a:extLst>
              <a:ext uri="{FF2B5EF4-FFF2-40B4-BE49-F238E27FC236}">
                <a16:creationId xmlns:a16="http://schemas.microsoft.com/office/drawing/2014/main" id="{0E3F0CD0-D764-45BB-9798-E9046593B3AC}"/>
              </a:ext>
            </a:extLst>
          </p:cNvPr>
          <p:cNvSpPr>
            <a:spLocks noGrp="1"/>
          </p:cNvSpPr>
          <p:nvPr>
            <p:ph type="body" sz="quarter" idx="16"/>
          </p:nvPr>
        </p:nvSpPr>
        <p:spPr>
          <a:xfrm>
            <a:off x="838200" y="3737092"/>
            <a:ext cx="3085618" cy="2663707"/>
          </a:xfrm>
        </p:spPr>
        <p:txBody>
          <a:bodyPr lIns="0" tIns="0" rtlCol="0">
            <a:normAutofit/>
          </a:bodyPr>
          <a:lstStyle>
            <a:lvl1pPr marL="0" indent="0">
              <a:lnSpc>
                <a:spcPct val="100000"/>
              </a:lnSpc>
              <a:buNone/>
              <a:defRPr sz="2000">
                <a:solidFill>
                  <a:schemeClr val="tx1"/>
                </a:solidFill>
                <a:latin typeface="Microsoft YaHei Light" panose="020B0502040204020203" pitchFamily="34" charset="-122"/>
                <a:ea typeface="Microsoft YaHei Light" panose="020B0502040204020203" pitchFamily="34" charset="-122"/>
              </a:defRPr>
            </a:lvl1pPr>
            <a:lvl2pPr marL="457200" indent="0">
              <a:buNone/>
              <a:defRPr sz="1200"/>
            </a:lvl2pPr>
            <a:lvl3pPr marL="914400" indent="0">
              <a:buNone/>
              <a:defRPr sz="1100"/>
            </a:lvl3pPr>
            <a:lvl4pPr>
              <a:defRPr sz="1050"/>
            </a:lvl4pPr>
            <a:lvl5pPr>
              <a:defRPr sz="1050"/>
            </a:lvl5pPr>
          </a:lstStyle>
          <a:p>
            <a:pPr lvl="0" rtl="0"/>
            <a:r>
              <a:rPr lang="zh-CN" altLang="en-US" noProof="0"/>
              <a:t>单击此处编辑母版文本样式</a:t>
            </a:r>
          </a:p>
        </p:txBody>
      </p:sp>
    </p:spTree>
    <p:extLst>
      <p:ext uri="{BB962C8B-B14F-4D97-AF65-F5344CB8AC3E}">
        <p14:creationId xmlns:p14="http://schemas.microsoft.com/office/powerpoint/2010/main" val="333636220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_自定义布局">
    <p:spTree>
      <p:nvGrpSpPr>
        <p:cNvPr id="1" name=""/>
        <p:cNvGrpSpPr/>
        <p:nvPr/>
      </p:nvGrpSpPr>
      <p:grpSpPr>
        <a:xfrm>
          <a:off x="0" y="0"/>
          <a:ext cx="0" cy="0"/>
          <a:chOff x="0" y="0"/>
          <a:chExt cx="0" cy="0"/>
        </a:xfrm>
      </p:grpSpPr>
      <p:sp>
        <p:nvSpPr>
          <p:cNvPr id="5" name="图片占位符 4" title="图案">
            <a:extLst>
              <a:ext uri="{FF2B5EF4-FFF2-40B4-BE49-F238E27FC236}">
                <a16:creationId xmlns:a16="http://schemas.microsoft.com/office/drawing/2014/main" id="{9B9B3BD2-24FF-4E30-B0DA-4DCD6E57D9FC}"/>
              </a:ext>
            </a:extLst>
          </p:cNvPr>
          <p:cNvSpPr>
            <a:spLocks noGrp="1"/>
          </p:cNvSpPr>
          <p:nvPr>
            <p:ph type="pic" sz="quarter" idx="10"/>
          </p:nvPr>
        </p:nvSpPr>
        <p:spPr>
          <a:xfrm>
            <a:off x="0" y="0"/>
            <a:ext cx="12192000" cy="6858000"/>
          </a:xfrm>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2" name="标题 1">
            <a:extLst>
              <a:ext uri="{FF2B5EF4-FFF2-40B4-BE49-F238E27FC236}">
                <a16:creationId xmlns:a16="http://schemas.microsoft.com/office/drawing/2014/main" id="{C7F92C0C-7E68-45AE-8824-6858C6874760}"/>
              </a:ext>
            </a:extLst>
          </p:cNvPr>
          <p:cNvSpPr>
            <a:spLocks noGrp="1"/>
          </p:cNvSpPr>
          <p:nvPr>
            <p:ph type="title" hasCustomPrompt="1"/>
          </p:nvPr>
        </p:nvSpPr>
        <p:spPr>
          <a:xfrm>
            <a:off x="2282502" y="4973519"/>
            <a:ext cx="7299618" cy="1440000"/>
          </a:xfrm>
          <a:solidFill>
            <a:schemeClr val="accent1"/>
          </a:solidFill>
        </p:spPr>
        <p:txBody>
          <a:bodyPr lIns="216000" rtlCol="0">
            <a:normAutofit/>
          </a:bodyPr>
          <a:lstStyle>
            <a:lvl1pPr algn="ctr">
              <a:defRPr sz="4000">
                <a:solidFill>
                  <a:schemeClr val="bg1"/>
                </a:solidFill>
                <a:latin typeface="Microsoft YaHei UI" panose="020B0503020204020204" pitchFamily="34" charset="-122"/>
                <a:ea typeface="Microsoft YaHei UI" panose="020B0503020204020204" pitchFamily="34" charset="-122"/>
              </a:defRPr>
            </a:lvl1pPr>
          </a:lstStyle>
          <a:p>
            <a:pPr rtl="0"/>
            <a:r>
              <a:rPr lang="zh-CN" altLang="en-US" noProof="0" dirty="0"/>
              <a:t>单击以编辑 </a:t>
            </a:r>
            <a:br>
              <a:rPr lang="zh-CN" altLang="en-US" noProof="0" dirty="0"/>
            </a:br>
            <a:r>
              <a:rPr lang="zh-CN" altLang="en-US" noProof="0" dirty="0"/>
              <a:t>母版标题样式</a:t>
            </a:r>
          </a:p>
        </p:txBody>
      </p:sp>
    </p:spTree>
    <p:extLst>
      <p:ext uri="{BB962C8B-B14F-4D97-AF65-F5344CB8AC3E}">
        <p14:creationId xmlns:p14="http://schemas.microsoft.com/office/powerpoint/2010/main" val="9536023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包含图像的标题幻灯片">
    <p:bg>
      <p:bgPr>
        <a:solidFill>
          <a:schemeClr val="accent1"/>
        </a:solidFill>
        <a:effectLst/>
      </p:bgPr>
    </p:bg>
    <p:spTree>
      <p:nvGrpSpPr>
        <p:cNvPr id="1" name=""/>
        <p:cNvGrpSpPr/>
        <p:nvPr/>
      </p:nvGrpSpPr>
      <p:grpSpPr>
        <a:xfrm>
          <a:off x="0" y="0"/>
          <a:ext cx="0" cy="0"/>
          <a:chOff x="0" y="0"/>
          <a:chExt cx="0" cy="0"/>
        </a:xfrm>
      </p:grpSpPr>
      <p:sp>
        <p:nvSpPr>
          <p:cNvPr id="7" name="图片占位符 4" title="图案">
            <a:extLst>
              <a:ext uri="{FF2B5EF4-FFF2-40B4-BE49-F238E27FC236}">
                <a16:creationId xmlns:a16="http://schemas.microsoft.com/office/drawing/2014/main" id="{BE84B7CE-D997-4F92-BD9D-3F9DE2782EF8}"/>
              </a:ext>
            </a:extLst>
          </p:cNvPr>
          <p:cNvSpPr>
            <a:spLocks noGrp="1"/>
          </p:cNvSpPr>
          <p:nvPr>
            <p:ph type="pic" sz="quarter" idx="10"/>
          </p:nvPr>
        </p:nvSpPr>
        <p:spPr>
          <a:xfrm>
            <a:off x="5295899" y="4288"/>
            <a:ext cx="6896100" cy="6853712"/>
          </a:xfrm>
          <a:solidFill>
            <a:schemeClr val="bg1">
              <a:lumMod val="95000"/>
            </a:schemeClr>
          </a:solidFill>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9" name="长方形 8">
            <a:extLst>
              <a:ext uri="{FF2B5EF4-FFF2-40B4-BE49-F238E27FC236}">
                <a16:creationId xmlns:a16="http://schemas.microsoft.com/office/drawing/2014/main" id="{38CBA09E-664D-42AC-81A8-E6756A655750}"/>
              </a:ext>
            </a:extLst>
          </p:cNvPr>
          <p:cNvSpPr/>
          <p:nvPr userDrawn="1"/>
        </p:nvSpPr>
        <p:spPr>
          <a:xfrm>
            <a:off x="0" y="1539433"/>
            <a:ext cx="8866207" cy="53185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
        <p:nvSpPr>
          <p:cNvPr id="8" name="长方形 7" title="图案"/>
          <p:cNvSpPr/>
          <p:nvPr userDrawn="1"/>
        </p:nvSpPr>
        <p:spPr>
          <a:xfrm>
            <a:off x="0" y="0"/>
            <a:ext cx="5295899" cy="6858000"/>
          </a:xfrm>
          <a:prstGeom prst="rect">
            <a:avLst/>
          </a:prstGeom>
          <a:solidFill>
            <a:schemeClr val="accent1"/>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
        <p:nvSpPr>
          <p:cNvPr id="6" name="标题 1">
            <a:extLst>
              <a:ext uri="{FF2B5EF4-FFF2-40B4-BE49-F238E27FC236}">
                <a16:creationId xmlns:a16="http://schemas.microsoft.com/office/drawing/2014/main" id="{AA99C074-A230-B944-8FEA-870A76765C60}"/>
              </a:ext>
            </a:extLst>
          </p:cNvPr>
          <p:cNvSpPr>
            <a:spLocks noGrp="1"/>
          </p:cNvSpPr>
          <p:nvPr>
            <p:ph type="title" hasCustomPrompt="1"/>
          </p:nvPr>
        </p:nvSpPr>
        <p:spPr>
          <a:xfrm>
            <a:off x="798690" y="2040520"/>
            <a:ext cx="4120444" cy="1818655"/>
          </a:xfrm>
        </p:spPr>
        <p:txBody>
          <a:bodyPr rtlCol="0" anchor="b">
            <a:noAutofit/>
          </a:bodyPr>
          <a:lstStyle>
            <a:lvl1pPr algn="l">
              <a:defRPr sz="5000" b="1">
                <a:solidFill>
                  <a:schemeClr val="bg1"/>
                </a:solidFill>
                <a:latin typeface="Microsoft YaHei UI" panose="020B0503020204020204" pitchFamily="34" charset="-122"/>
                <a:ea typeface="Microsoft YaHei UI" panose="020B0503020204020204" pitchFamily="34" charset="-122"/>
              </a:defRPr>
            </a:lvl1pPr>
          </a:lstStyle>
          <a:p>
            <a:pPr rtl="0"/>
            <a:r>
              <a:rPr lang="zh-CN" altLang="en-US" noProof="0" dirty="0"/>
              <a:t>单击此处添加标题</a:t>
            </a:r>
          </a:p>
        </p:txBody>
      </p:sp>
      <p:sp>
        <p:nvSpPr>
          <p:cNvPr id="10" name="文本占位符 12">
            <a:extLst>
              <a:ext uri="{FF2B5EF4-FFF2-40B4-BE49-F238E27FC236}">
                <a16:creationId xmlns:a16="http://schemas.microsoft.com/office/drawing/2014/main" id="{1221857D-ECFA-4D4D-91DF-E36500791501}"/>
              </a:ext>
            </a:extLst>
          </p:cNvPr>
          <p:cNvSpPr>
            <a:spLocks noGrp="1"/>
          </p:cNvSpPr>
          <p:nvPr>
            <p:ph type="body" sz="quarter" idx="15" hasCustomPrompt="1"/>
          </p:nvPr>
        </p:nvSpPr>
        <p:spPr>
          <a:xfrm>
            <a:off x="798690" y="4031658"/>
            <a:ext cx="4120443" cy="338549"/>
          </a:xfrm>
        </p:spPr>
        <p:txBody>
          <a:bodyPr rtlCol="0">
            <a:normAutofit/>
          </a:bodyPr>
          <a:lstStyle>
            <a:lvl1pPr marL="0" indent="0" algn="l">
              <a:buNone/>
              <a:defRPr sz="1600" spc="300">
                <a:solidFill>
                  <a:schemeClr val="bg1"/>
                </a:solidFill>
                <a:latin typeface="Microsoft YaHei Light" panose="020B0502040204020203" pitchFamily="34" charset="-122"/>
                <a:ea typeface="Microsoft YaHei Light" panose="020B0502040204020203" pitchFamily="34" charset="-122"/>
                <a:cs typeface="Arial" panose="020B0604020202020204" pitchFamily="34" charset="0"/>
              </a:defRPr>
            </a:lvl1pPr>
          </a:lstStyle>
          <a:p>
            <a:pPr lvl="0" rtl="0"/>
            <a:r>
              <a:rPr lang="zh-CN" altLang="en-US" noProof="0" dirty="0"/>
              <a:t>在此处输入副标题</a:t>
            </a:r>
          </a:p>
        </p:txBody>
      </p:sp>
      <p:sp>
        <p:nvSpPr>
          <p:cNvPr id="11" name="形状 62" title="图案">
            <a:extLst>
              <a:ext uri="{FF2B5EF4-FFF2-40B4-BE49-F238E27FC236}">
                <a16:creationId xmlns:a16="http://schemas.microsoft.com/office/drawing/2014/main" id="{E1A23DB6-E067-4A30-8C4B-98B452428518}"/>
              </a:ext>
            </a:extLst>
          </p:cNvPr>
          <p:cNvSpPr/>
          <p:nvPr userDrawn="1"/>
        </p:nvSpPr>
        <p:spPr>
          <a:xfrm rot="16200000" flipV="1">
            <a:off x="1893092" y="2764774"/>
            <a:ext cx="0" cy="2188806"/>
          </a:xfrm>
          <a:prstGeom prst="line">
            <a:avLst/>
          </a:prstGeom>
          <a:ln w="25400">
            <a:solidFill>
              <a:schemeClr val="bg1"/>
            </a:solidFill>
            <a:miter lim="400000"/>
          </a:ln>
        </p:spPr>
        <p:txBody>
          <a:bodyPr lIns="19050" tIns="19050" rIns="19050" bIns="19050" rtlCol="0" anchor="ctr"/>
          <a:lstStyle/>
          <a:p>
            <a:pPr algn="l" rtl="0">
              <a:defRPr sz="3000">
                <a:solidFill>
                  <a:srgbClr val="000000"/>
                </a:solidFill>
                <a:latin typeface="Helvetica Light"/>
                <a:ea typeface="Helvetica Light"/>
                <a:cs typeface="Helvetica Light"/>
                <a:sym typeface="Helvetica Light"/>
              </a:defRPr>
            </a:pPr>
            <a:endParaRPr lang="zh-CN" altLang="en-US" sz="1500" noProof="0"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155885000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6_自定义布局">
    <p:spTree>
      <p:nvGrpSpPr>
        <p:cNvPr id="1" name=""/>
        <p:cNvGrpSpPr/>
        <p:nvPr/>
      </p:nvGrpSpPr>
      <p:grpSpPr>
        <a:xfrm>
          <a:off x="0" y="0"/>
          <a:ext cx="0" cy="0"/>
          <a:chOff x="0" y="0"/>
          <a:chExt cx="0" cy="0"/>
        </a:xfrm>
      </p:grpSpPr>
      <p:sp>
        <p:nvSpPr>
          <p:cNvPr id="5" name="图片占位符 4" title="图案">
            <a:extLst>
              <a:ext uri="{FF2B5EF4-FFF2-40B4-BE49-F238E27FC236}">
                <a16:creationId xmlns:a16="http://schemas.microsoft.com/office/drawing/2014/main" id="{9B9B3BD2-24FF-4E30-B0DA-4DCD6E57D9FC}"/>
              </a:ext>
            </a:extLst>
          </p:cNvPr>
          <p:cNvSpPr>
            <a:spLocks noGrp="1"/>
          </p:cNvSpPr>
          <p:nvPr>
            <p:ph type="pic" sz="quarter" idx="10"/>
          </p:nvPr>
        </p:nvSpPr>
        <p:spPr>
          <a:xfrm>
            <a:off x="0" y="0"/>
            <a:ext cx="12192000" cy="6858000"/>
          </a:xfrm>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Tree>
    <p:extLst>
      <p:ext uri="{BB962C8B-B14F-4D97-AF65-F5344CB8AC3E}">
        <p14:creationId xmlns:p14="http://schemas.microsoft.com/office/powerpoint/2010/main" val="263202713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9_自定义布局">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640240C2-616C-4E41-9EF7-BC952073889A}"/>
              </a:ext>
            </a:extLst>
          </p:cNvPr>
          <p:cNvSpPr>
            <a:spLocks noGrp="1"/>
          </p:cNvSpPr>
          <p:nvPr>
            <p:ph sz="quarter" idx="15"/>
          </p:nvPr>
        </p:nvSpPr>
        <p:spPr>
          <a:xfrm>
            <a:off x="609600" y="812800"/>
            <a:ext cx="10833100" cy="5633382"/>
          </a:xfrm>
        </p:spPr>
        <p:txBody>
          <a:bodyPr>
            <a:normAutofit/>
          </a:bodyPr>
          <a:lstStyle>
            <a:lvl1pPr>
              <a:lnSpc>
                <a:spcPct val="120000"/>
              </a:lnSpc>
              <a:defRPr sz="3200" baseline="0">
                <a:latin typeface="Calibri" panose="020F0502020204030204" pitchFamily="34" charset="0"/>
                <a:ea typeface="黑体" panose="02010609060101010101" pitchFamily="49" charset="-122"/>
              </a:defRPr>
            </a:lvl1pPr>
            <a:lvl2pPr>
              <a:lnSpc>
                <a:spcPct val="120000"/>
              </a:lnSpc>
              <a:defRPr sz="2800" baseline="0">
                <a:latin typeface="Calibri" panose="020F0502020204030204" pitchFamily="34" charset="0"/>
                <a:ea typeface="黑体" panose="02010609060101010101" pitchFamily="49" charset="-122"/>
              </a:defRPr>
            </a:lvl2pPr>
            <a:lvl3pPr>
              <a:lnSpc>
                <a:spcPct val="120000"/>
              </a:lnSpc>
              <a:defRPr sz="2400" baseline="0">
                <a:latin typeface="Calibri" panose="020F0502020204030204" pitchFamily="34" charset="0"/>
                <a:ea typeface="黑体" panose="02010609060101010101" pitchFamily="49" charset="-122"/>
              </a:defRPr>
            </a:lvl3pPr>
            <a:lvl4pPr>
              <a:lnSpc>
                <a:spcPct val="120000"/>
              </a:lnSpc>
              <a:defRPr sz="2000" baseline="0">
                <a:latin typeface="Calibri" panose="020F0502020204030204" pitchFamily="34" charset="0"/>
                <a:ea typeface="黑体" panose="02010609060101010101" pitchFamily="49" charset="-122"/>
              </a:defRPr>
            </a:lvl4pPr>
            <a:lvl5pPr>
              <a:lnSpc>
                <a:spcPct val="120000"/>
              </a:lnSpc>
              <a:defRPr sz="2000" baseline="0">
                <a:latin typeface="Calibri" panose="020F0502020204030204" pitchFamily="34" charset="0"/>
                <a:ea typeface="黑体" panose="02010609060101010101" pitchFamily="49" charset="-122"/>
              </a:defRPr>
            </a:lvl5p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5" name="文本占位符 12">
            <a:extLst>
              <a:ext uri="{FF2B5EF4-FFF2-40B4-BE49-F238E27FC236}">
                <a16:creationId xmlns:a16="http://schemas.microsoft.com/office/drawing/2014/main" id="{89A80859-BDA6-44AA-A750-4E06108B9B2B}"/>
              </a:ext>
            </a:extLst>
          </p:cNvPr>
          <p:cNvSpPr>
            <a:spLocks noGrp="1"/>
          </p:cNvSpPr>
          <p:nvPr>
            <p:ph type="body" sz="quarter" idx="14"/>
          </p:nvPr>
        </p:nvSpPr>
        <p:spPr>
          <a:xfrm>
            <a:off x="7556502" y="5664200"/>
            <a:ext cx="4635497" cy="781984"/>
          </a:xfrm>
          <a:solidFill>
            <a:schemeClr val="accent1"/>
          </a:solidFill>
        </p:spPr>
        <p:txBody>
          <a:bodyPr lIns="274320" tIns="182880" rIns="182880" bIns="182880" rtlCol="0" anchor="ctr">
            <a:noAutofit/>
          </a:bodyPr>
          <a:lstStyle>
            <a:lvl1pPr marL="0" indent="0" algn="l" defTabSz="914400" rtl="0" eaLnBrk="1" latinLnBrk="0" hangingPunct="1">
              <a:lnSpc>
                <a:spcPct val="90000"/>
              </a:lnSpc>
              <a:spcBef>
                <a:spcPct val="0"/>
              </a:spcBef>
              <a:buNone/>
              <a:defRPr lang="en-US" sz="2800" b="1" i="0" kern="1200" spc="-150" dirty="0">
                <a:solidFill>
                  <a:schemeClr val="bg1"/>
                </a:solidFill>
                <a:latin typeface="Microsoft YaHei UI" panose="020B0503020204020204" pitchFamily="34" charset="-122"/>
                <a:ea typeface="Microsoft YaHei UI" panose="020B0503020204020204" pitchFamily="34" charset="-122"/>
                <a:cs typeface="Gill Sans" panose="020B0502020104020203" pitchFamily="34" charset="-79"/>
              </a:defRPr>
            </a:lvl1pPr>
          </a:lstStyle>
          <a:p>
            <a:pPr lvl="0" rtl="0"/>
            <a:r>
              <a:rPr lang="zh-CN" altLang="en-US" noProof="0" dirty="0"/>
              <a:t>单击此处编辑母版文本样式</a:t>
            </a:r>
          </a:p>
        </p:txBody>
      </p:sp>
      <p:sp>
        <p:nvSpPr>
          <p:cNvPr id="6" name="形状 62" title="图案">
            <a:extLst>
              <a:ext uri="{FF2B5EF4-FFF2-40B4-BE49-F238E27FC236}">
                <a16:creationId xmlns:a16="http://schemas.microsoft.com/office/drawing/2014/main" id="{E1A23DB6-E067-4A30-8C4B-98B452428518}"/>
              </a:ext>
            </a:extLst>
          </p:cNvPr>
          <p:cNvSpPr/>
          <p:nvPr userDrawn="1"/>
        </p:nvSpPr>
        <p:spPr>
          <a:xfrm flipV="1">
            <a:off x="7556500" y="5664201"/>
            <a:ext cx="2" cy="781983"/>
          </a:xfrm>
          <a:prstGeom prst="line">
            <a:avLst/>
          </a:prstGeom>
          <a:ln w="76200">
            <a:solidFill>
              <a:schemeClr val="accent1">
                <a:lumMod val="60000"/>
                <a:lumOff val="40000"/>
              </a:schemeClr>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zh-CN" altLang="en-US" sz="1500" noProof="0" dirty="0">
              <a:latin typeface="Microsoft YaHei UI" panose="020B0503020204020204" pitchFamily="34" charset="-122"/>
              <a:ea typeface="Microsoft YaHei UI" panose="020B0503020204020204" pitchFamily="34" charset="-122"/>
            </a:endParaRPr>
          </a:p>
        </p:txBody>
      </p:sp>
      <p:sp>
        <p:nvSpPr>
          <p:cNvPr id="10" name="长方形 10">
            <a:extLst>
              <a:ext uri="{FF2B5EF4-FFF2-40B4-BE49-F238E27FC236}">
                <a16:creationId xmlns:a16="http://schemas.microsoft.com/office/drawing/2014/main" id="{D00C0329-6DEA-4948-9963-7B8E469F200F}"/>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12" name="任意多边形：形状 8">
            <a:extLst>
              <a:ext uri="{FF2B5EF4-FFF2-40B4-BE49-F238E27FC236}">
                <a16:creationId xmlns:a16="http://schemas.microsoft.com/office/drawing/2014/main" id="{1ACF7E13-A395-4D21-8649-FBCE3371DDD6}"/>
              </a:ext>
              <a:ext uri="{C183D7F6-B498-43B3-948B-1728B52AA6E4}">
                <adec:decorative xmlns:adec="http://schemas.microsoft.com/office/drawing/2017/decorative" val="1"/>
              </a:ext>
            </a:extLst>
          </p:cNvPr>
          <p:cNvSpPr/>
          <p:nvPr userDrawn="1"/>
        </p:nvSpPr>
        <p:spPr>
          <a:xfrm>
            <a:off x="0" y="0"/>
            <a:ext cx="8329286" cy="457200"/>
          </a:xfrm>
          <a:custGeom>
            <a:avLst/>
            <a:gdLst>
              <a:gd name="connsiteX0" fmla="*/ 0 w 8329286"/>
              <a:gd name="connsiteY0" fmla="*/ 0 h 457200"/>
              <a:gd name="connsiteX1" fmla="*/ 8329286 w 8329286"/>
              <a:gd name="connsiteY1" fmla="*/ 0 h 457200"/>
              <a:gd name="connsiteX2" fmla="*/ 7982281 w 8329286"/>
              <a:gd name="connsiteY2" fmla="*/ 457200 h 457200"/>
              <a:gd name="connsiteX3" fmla="*/ 0 w 832928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8329286" h="457200">
                <a:moveTo>
                  <a:pt x="0" y="0"/>
                </a:moveTo>
                <a:lnTo>
                  <a:pt x="8329286" y="0"/>
                </a:lnTo>
                <a:lnTo>
                  <a:pt x="7982281" y="457200"/>
                </a:lnTo>
                <a:lnTo>
                  <a:pt x="0" y="457200"/>
                </a:lnTo>
                <a:close/>
              </a:path>
            </a:pathLst>
          </a:cu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7" name="文本占位符 6">
            <a:extLst>
              <a:ext uri="{FF2B5EF4-FFF2-40B4-BE49-F238E27FC236}">
                <a16:creationId xmlns:a16="http://schemas.microsoft.com/office/drawing/2014/main" id="{35E8ECA8-5C33-4116-ADDB-E47F9F73EA29}"/>
              </a:ext>
            </a:extLst>
          </p:cNvPr>
          <p:cNvSpPr>
            <a:spLocks noGrp="1"/>
          </p:cNvSpPr>
          <p:nvPr>
            <p:ph type="body" sz="quarter" idx="16"/>
          </p:nvPr>
        </p:nvSpPr>
        <p:spPr>
          <a:xfrm>
            <a:off x="571500" y="67864"/>
            <a:ext cx="6362700" cy="343954"/>
          </a:xfrm>
        </p:spPr>
        <p:txBody>
          <a:bodyPr>
            <a:normAutofit/>
          </a:bodyPr>
          <a:lstStyle>
            <a:lvl1pPr marL="0" indent="0">
              <a:buNone/>
              <a:defRPr sz="1800" b="1" baseline="0">
                <a:solidFill>
                  <a:schemeClr val="bg1"/>
                </a:solidFill>
                <a:latin typeface="Calibri" panose="020F0502020204030204" pitchFamily="34" charset="0"/>
                <a:ea typeface="微软雅黑" panose="020B0503020204020204" pitchFamily="34" charset="-122"/>
              </a:defRPr>
            </a:lvl1pPr>
            <a:lvl2pPr marL="457200" indent="0">
              <a:buNone/>
              <a:defRPr baseline="0">
                <a:solidFill>
                  <a:schemeClr val="bg1"/>
                </a:solidFill>
                <a:latin typeface="Calibri" panose="020F0502020204030204" pitchFamily="34" charset="0"/>
                <a:ea typeface="微软雅黑" panose="020B0503020204020204" pitchFamily="34" charset="-122"/>
              </a:defRPr>
            </a:lvl2pPr>
            <a:lvl3pPr marL="914400" indent="0">
              <a:buNone/>
              <a:defRPr baseline="0">
                <a:solidFill>
                  <a:schemeClr val="bg1"/>
                </a:solidFill>
                <a:latin typeface="Calibri" panose="020F0502020204030204" pitchFamily="34" charset="0"/>
                <a:ea typeface="微软雅黑" panose="020B0503020204020204" pitchFamily="34" charset="-122"/>
              </a:defRPr>
            </a:lvl3pPr>
            <a:lvl4pPr marL="1371600" indent="0">
              <a:buNone/>
              <a:defRPr baseline="0">
                <a:solidFill>
                  <a:schemeClr val="bg1"/>
                </a:solidFill>
                <a:latin typeface="Calibri" panose="020F0502020204030204" pitchFamily="34" charset="0"/>
                <a:ea typeface="微软雅黑" panose="020B0503020204020204" pitchFamily="34" charset="-122"/>
              </a:defRPr>
            </a:lvl4pPr>
            <a:lvl5pPr marL="1828800" indent="0">
              <a:buNone/>
              <a:defRPr baseline="0">
                <a:solidFill>
                  <a:schemeClr val="bg1"/>
                </a:solidFill>
                <a:latin typeface="Calibri" panose="020F0502020204030204" pitchFamily="34" charset="0"/>
                <a:ea typeface="微软雅黑" panose="020B0503020204020204" pitchFamily="34" charset="-122"/>
              </a:defRPr>
            </a:lvl5pPr>
          </a:lstStyle>
          <a:p>
            <a:pPr lvl="0"/>
            <a:r>
              <a:rPr lang="zh-CN" altLang="en-US" dirty="0"/>
              <a:t>单击此处编辑母版文本样式</a:t>
            </a:r>
          </a:p>
        </p:txBody>
      </p:sp>
    </p:spTree>
    <p:extLst>
      <p:ext uri="{BB962C8B-B14F-4D97-AF65-F5344CB8AC3E}">
        <p14:creationId xmlns:p14="http://schemas.microsoft.com/office/powerpoint/2010/main" val="425974026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9_自定义布局">
    <p:spTree>
      <p:nvGrpSpPr>
        <p:cNvPr id="1" name=""/>
        <p:cNvGrpSpPr/>
        <p:nvPr/>
      </p:nvGrpSpPr>
      <p:grpSpPr>
        <a:xfrm>
          <a:off x="0" y="0"/>
          <a:ext cx="0" cy="0"/>
          <a:chOff x="0" y="0"/>
          <a:chExt cx="0" cy="0"/>
        </a:xfrm>
      </p:grpSpPr>
      <p:sp>
        <p:nvSpPr>
          <p:cNvPr id="4" name="图片占位符 4" title="图案">
            <a:extLst>
              <a:ext uri="{FF2B5EF4-FFF2-40B4-BE49-F238E27FC236}">
                <a16:creationId xmlns:a16="http://schemas.microsoft.com/office/drawing/2014/main" id="{8DE1C71F-8DD3-4FFB-B233-CF08AE5260F8}"/>
              </a:ext>
            </a:extLst>
          </p:cNvPr>
          <p:cNvSpPr>
            <a:spLocks noGrp="1"/>
          </p:cNvSpPr>
          <p:nvPr>
            <p:ph type="pic" sz="quarter" idx="10"/>
          </p:nvPr>
        </p:nvSpPr>
        <p:spPr>
          <a:xfrm>
            <a:off x="0" y="0"/>
            <a:ext cx="12192000" cy="6858000"/>
          </a:xfrm>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3" name="文本占位符 12">
            <a:extLst>
              <a:ext uri="{FF2B5EF4-FFF2-40B4-BE49-F238E27FC236}">
                <a16:creationId xmlns:a16="http://schemas.microsoft.com/office/drawing/2014/main" id="{89A80859-BDA6-44AA-A750-4E06108B9B2B}"/>
              </a:ext>
            </a:extLst>
          </p:cNvPr>
          <p:cNvSpPr>
            <a:spLocks noGrp="1"/>
          </p:cNvSpPr>
          <p:nvPr>
            <p:ph type="body" sz="quarter" idx="14"/>
          </p:nvPr>
        </p:nvSpPr>
        <p:spPr>
          <a:xfrm>
            <a:off x="4887474" y="3665204"/>
            <a:ext cx="7304526" cy="2196780"/>
          </a:xfrm>
          <a:solidFill>
            <a:schemeClr val="accent2"/>
          </a:solidFill>
        </p:spPr>
        <p:txBody>
          <a:bodyPr lIns="274320" tIns="182880" rIns="182880" bIns="182880" rtlCol="0" anchor="ctr">
            <a:normAutofit/>
          </a:bodyPr>
          <a:lstStyle>
            <a:lvl1pPr marL="0" indent="0" algn="l" defTabSz="914400" rtl="0" eaLnBrk="1" latinLnBrk="0" hangingPunct="1">
              <a:lnSpc>
                <a:spcPct val="90000"/>
              </a:lnSpc>
              <a:spcBef>
                <a:spcPct val="0"/>
              </a:spcBef>
              <a:buNone/>
              <a:defRPr lang="en-US" sz="4000" b="1" i="0" kern="1200" spc="-150" dirty="0">
                <a:solidFill>
                  <a:schemeClr val="bg1"/>
                </a:solidFill>
                <a:latin typeface="Microsoft YaHei UI" panose="020B0503020204020204" pitchFamily="34" charset="-122"/>
                <a:ea typeface="Microsoft YaHei UI" panose="020B0503020204020204" pitchFamily="34" charset="-122"/>
                <a:cs typeface="Gill Sans" panose="020B0502020104020203" pitchFamily="34" charset="-79"/>
              </a:defRPr>
            </a:lvl1pPr>
          </a:lstStyle>
          <a:p>
            <a:pPr lvl="0" rtl="0"/>
            <a:r>
              <a:rPr lang="zh-CN" altLang="en-US" noProof="0"/>
              <a:t>单击此处编辑母版文本样式</a:t>
            </a:r>
          </a:p>
        </p:txBody>
      </p:sp>
      <p:sp>
        <p:nvSpPr>
          <p:cNvPr id="5" name="形状 62" title="图案">
            <a:extLst>
              <a:ext uri="{FF2B5EF4-FFF2-40B4-BE49-F238E27FC236}">
                <a16:creationId xmlns:a16="http://schemas.microsoft.com/office/drawing/2014/main" id="{E1A23DB6-E067-4A30-8C4B-98B452428518}"/>
              </a:ext>
            </a:extLst>
          </p:cNvPr>
          <p:cNvSpPr/>
          <p:nvPr userDrawn="1"/>
        </p:nvSpPr>
        <p:spPr>
          <a:xfrm flipV="1">
            <a:off x="4887473" y="3665204"/>
            <a:ext cx="1" cy="2188805"/>
          </a:xfrm>
          <a:prstGeom prst="line">
            <a:avLst/>
          </a:prstGeom>
          <a:ln w="76200">
            <a:solidFill>
              <a:schemeClr val="accent2">
                <a:lumMod val="75000"/>
                <a:lumOff val="25000"/>
              </a:schemeClr>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zh-CN" altLang="en-US" sz="1500" noProof="0"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295594173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0_自定义布局">
    <p:bg>
      <p:bgPr>
        <a:solidFill>
          <a:schemeClr val="accent1"/>
        </a:solidFill>
        <a:effectLst/>
      </p:bgPr>
    </p:bg>
    <p:spTree>
      <p:nvGrpSpPr>
        <p:cNvPr id="1" name=""/>
        <p:cNvGrpSpPr/>
        <p:nvPr/>
      </p:nvGrpSpPr>
      <p:grpSpPr>
        <a:xfrm>
          <a:off x="0" y="0"/>
          <a:ext cx="0" cy="0"/>
          <a:chOff x="0" y="0"/>
          <a:chExt cx="0" cy="0"/>
        </a:xfrm>
      </p:grpSpPr>
      <p:sp>
        <p:nvSpPr>
          <p:cNvPr id="4" name="图片占位符 4" title="图案">
            <a:extLst>
              <a:ext uri="{FF2B5EF4-FFF2-40B4-BE49-F238E27FC236}">
                <a16:creationId xmlns:a16="http://schemas.microsoft.com/office/drawing/2014/main" id="{8DE1C71F-8DD3-4FFB-B233-CF08AE5260F8}"/>
              </a:ext>
            </a:extLst>
          </p:cNvPr>
          <p:cNvSpPr>
            <a:spLocks noGrp="1"/>
          </p:cNvSpPr>
          <p:nvPr>
            <p:ph type="pic" sz="quarter" idx="10"/>
          </p:nvPr>
        </p:nvSpPr>
        <p:spPr>
          <a:xfrm>
            <a:off x="0" y="0"/>
            <a:ext cx="12192000" cy="5497975"/>
          </a:xfrm>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3" name="标题 4">
            <a:extLst>
              <a:ext uri="{FF2B5EF4-FFF2-40B4-BE49-F238E27FC236}">
                <a16:creationId xmlns:a16="http://schemas.microsoft.com/office/drawing/2014/main" id="{8DF09845-7890-4D10-A53B-2A4D05316878}"/>
              </a:ext>
            </a:extLst>
          </p:cNvPr>
          <p:cNvSpPr>
            <a:spLocks noGrp="1"/>
          </p:cNvSpPr>
          <p:nvPr>
            <p:ph type="title"/>
          </p:nvPr>
        </p:nvSpPr>
        <p:spPr>
          <a:xfrm>
            <a:off x="853440" y="5688402"/>
            <a:ext cx="8717280" cy="823070"/>
          </a:xfrm>
          <a:noFill/>
        </p:spPr>
        <p:txBody>
          <a:bodyPr lIns="0" rtlCol="0"/>
          <a:lstStyle>
            <a:lvl1pPr>
              <a:defRPr>
                <a:solidFill>
                  <a:schemeClr val="bg1"/>
                </a:solidFill>
              </a:defRPr>
            </a:lvl1pPr>
          </a:lstStyle>
          <a:p>
            <a:pPr rtl="0"/>
            <a:r>
              <a:rPr lang="zh-CN" altLang="en-US" noProof="0"/>
              <a:t>单击此处编辑母版标题样式</a:t>
            </a:r>
            <a:endParaRPr lang="zh-CN" altLang="en-US" noProof="0" dirty="0"/>
          </a:p>
        </p:txBody>
      </p:sp>
    </p:spTree>
    <p:extLst>
      <p:ext uri="{BB962C8B-B14F-4D97-AF65-F5344CB8AC3E}">
        <p14:creationId xmlns:p14="http://schemas.microsoft.com/office/powerpoint/2010/main" val="36614727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30_自定义布局">
    <p:bg>
      <p:bgPr>
        <a:solidFill>
          <a:schemeClr val="accent1"/>
        </a:solidFill>
        <a:effectLst/>
      </p:bgPr>
    </p:bg>
    <p:spTree>
      <p:nvGrpSpPr>
        <p:cNvPr id="1" name=""/>
        <p:cNvGrpSpPr/>
        <p:nvPr/>
      </p:nvGrpSpPr>
      <p:grpSpPr>
        <a:xfrm>
          <a:off x="0" y="0"/>
          <a:ext cx="0" cy="0"/>
          <a:chOff x="0" y="0"/>
          <a:chExt cx="0" cy="0"/>
        </a:xfrm>
      </p:grpSpPr>
      <p:sp>
        <p:nvSpPr>
          <p:cNvPr id="4" name="图片占位符 4" title="图案">
            <a:extLst>
              <a:ext uri="{FF2B5EF4-FFF2-40B4-BE49-F238E27FC236}">
                <a16:creationId xmlns:a16="http://schemas.microsoft.com/office/drawing/2014/main" id="{8DE1C71F-8DD3-4FFB-B233-CF08AE5260F8}"/>
              </a:ext>
            </a:extLst>
          </p:cNvPr>
          <p:cNvSpPr>
            <a:spLocks noGrp="1"/>
          </p:cNvSpPr>
          <p:nvPr>
            <p:ph type="pic" sz="quarter" idx="10"/>
          </p:nvPr>
        </p:nvSpPr>
        <p:spPr>
          <a:xfrm>
            <a:off x="0" y="680013"/>
            <a:ext cx="12192000" cy="5497975"/>
          </a:xfrm>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Tree>
    <p:extLst>
      <p:ext uri="{BB962C8B-B14F-4D97-AF65-F5344CB8AC3E}">
        <p14:creationId xmlns:p14="http://schemas.microsoft.com/office/powerpoint/2010/main" val="212595410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33_自定义布局">
    <p:bg>
      <p:bgPr>
        <a:solidFill>
          <a:schemeClr val="accent2"/>
        </a:solidFill>
        <a:effectLst/>
      </p:bgPr>
    </p:bg>
    <p:spTree>
      <p:nvGrpSpPr>
        <p:cNvPr id="1" name=""/>
        <p:cNvGrpSpPr/>
        <p:nvPr/>
      </p:nvGrpSpPr>
      <p:grpSpPr>
        <a:xfrm>
          <a:off x="0" y="0"/>
          <a:ext cx="0" cy="0"/>
          <a:chOff x="0" y="0"/>
          <a:chExt cx="0" cy="0"/>
        </a:xfrm>
      </p:grpSpPr>
      <p:sp>
        <p:nvSpPr>
          <p:cNvPr id="4" name="图片占位符 4" title="图案">
            <a:extLst>
              <a:ext uri="{FF2B5EF4-FFF2-40B4-BE49-F238E27FC236}">
                <a16:creationId xmlns:a16="http://schemas.microsoft.com/office/drawing/2014/main" id="{8DE1C71F-8DD3-4FFB-B233-CF08AE5260F8}"/>
              </a:ext>
            </a:extLst>
          </p:cNvPr>
          <p:cNvSpPr>
            <a:spLocks noGrp="1"/>
          </p:cNvSpPr>
          <p:nvPr>
            <p:ph type="pic" sz="quarter" idx="10"/>
          </p:nvPr>
        </p:nvSpPr>
        <p:spPr>
          <a:xfrm>
            <a:off x="0" y="0"/>
            <a:ext cx="12192000" cy="5497975"/>
          </a:xfrm>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3" name="标题 4">
            <a:extLst>
              <a:ext uri="{FF2B5EF4-FFF2-40B4-BE49-F238E27FC236}">
                <a16:creationId xmlns:a16="http://schemas.microsoft.com/office/drawing/2014/main" id="{8DF09845-7890-4D10-A53B-2A4D05316878}"/>
              </a:ext>
            </a:extLst>
          </p:cNvPr>
          <p:cNvSpPr>
            <a:spLocks noGrp="1"/>
          </p:cNvSpPr>
          <p:nvPr>
            <p:ph type="title"/>
          </p:nvPr>
        </p:nvSpPr>
        <p:spPr>
          <a:xfrm>
            <a:off x="853440" y="5688402"/>
            <a:ext cx="8717280" cy="823070"/>
          </a:xfrm>
          <a:noFill/>
        </p:spPr>
        <p:txBody>
          <a:bodyPr lIns="0" rtlCol="0"/>
          <a:lstStyle>
            <a:lvl1pPr>
              <a:defRPr>
                <a:solidFill>
                  <a:schemeClr val="bg1"/>
                </a:solidFill>
              </a:defRPr>
            </a:lvl1pPr>
          </a:lstStyle>
          <a:p>
            <a:pPr rtl="0"/>
            <a:r>
              <a:rPr lang="zh-CN" altLang="en-US" noProof="0"/>
              <a:t>单击此处编辑母版标题样式</a:t>
            </a:r>
            <a:endParaRPr lang="zh-CN" altLang="en-US" noProof="0" dirty="0"/>
          </a:p>
        </p:txBody>
      </p:sp>
    </p:spTree>
    <p:extLst>
      <p:ext uri="{BB962C8B-B14F-4D97-AF65-F5344CB8AC3E}">
        <p14:creationId xmlns:p14="http://schemas.microsoft.com/office/powerpoint/2010/main" val="408438919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34_自定义布局">
    <p:bg>
      <p:bgPr>
        <a:solidFill>
          <a:schemeClr val="accent2"/>
        </a:solidFill>
        <a:effectLst/>
      </p:bgPr>
    </p:bg>
    <p:spTree>
      <p:nvGrpSpPr>
        <p:cNvPr id="1" name=""/>
        <p:cNvGrpSpPr/>
        <p:nvPr/>
      </p:nvGrpSpPr>
      <p:grpSpPr>
        <a:xfrm>
          <a:off x="0" y="0"/>
          <a:ext cx="0" cy="0"/>
          <a:chOff x="0" y="0"/>
          <a:chExt cx="0" cy="0"/>
        </a:xfrm>
      </p:grpSpPr>
      <p:sp>
        <p:nvSpPr>
          <p:cNvPr id="4" name="图片占位符 4" title="图案">
            <a:extLst>
              <a:ext uri="{FF2B5EF4-FFF2-40B4-BE49-F238E27FC236}">
                <a16:creationId xmlns:a16="http://schemas.microsoft.com/office/drawing/2014/main" id="{8DE1C71F-8DD3-4FFB-B233-CF08AE5260F8}"/>
              </a:ext>
            </a:extLst>
          </p:cNvPr>
          <p:cNvSpPr>
            <a:spLocks noGrp="1"/>
          </p:cNvSpPr>
          <p:nvPr>
            <p:ph type="pic" sz="quarter" idx="10"/>
          </p:nvPr>
        </p:nvSpPr>
        <p:spPr>
          <a:xfrm>
            <a:off x="0" y="680013"/>
            <a:ext cx="12192000" cy="5497975"/>
          </a:xfrm>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Tree>
    <p:extLst>
      <p:ext uri="{BB962C8B-B14F-4D97-AF65-F5344CB8AC3E}">
        <p14:creationId xmlns:p14="http://schemas.microsoft.com/office/powerpoint/2010/main" val="33825820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1_自定义布局">
    <p:spTree>
      <p:nvGrpSpPr>
        <p:cNvPr id="1" name=""/>
        <p:cNvGrpSpPr/>
        <p:nvPr/>
      </p:nvGrpSpPr>
      <p:grpSpPr>
        <a:xfrm>
          <a:off x="0" y="0"/>
          <a:ext cx="0" cy="0"/>
          <a:chOff x="0" y="0"/>
          <a:chExt cx="0" cy="0"/>
        </a:xfrm>
      </p:grpSpPr>
      <p:sp>
        <p:nvSpPr>
          <p:cNvPr id="4" name="图片占位符 4" title="图案">
            <a:extLst>
              <a:ext uri="{FF2B5EF4-FFF2-40B4-BE49-F238E27FC236}">
                <a16:creationId xmlns:a16="http://schemas.microsoft.com/office/drawing/2014/main" id="{8DE1C71F-8DD3-4FFB-B233-CF08AE5260F8}"/>
              </a:ext>
            </a:extLst>
          </p:cNvPr>
          <p:cNvSpPr>
            <a:spLocks noGrp="1"/>
          </p:cNvSpPr>
          <p:nvPr>
            <p:ph type="pic" sz="quarter" idx="10"/>
          </p:nvPr>
        </p:nvSpPr>
        <p:spPr>
          <a:xfrm>
            <a:off x="0" y="0"/>
            <a:ext cx="12192000" cy="6857999"/>
          </a:xfrm>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5" name="长方形 4"/>
          <p:cNvSpPr/>
          <p:nvPr userDrawn="1"/>
        </p:nvSpPr>
        <p:spPr>
          <a:xfrm>
            <a:off x="0" y="4735870"/>
            <a:ext cx="12192000" cy="1500431"/>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
        <p:nvSpPr>
          <p:cNvPr id="3" name="标题 4">
            <a:extLst>
              <a:ext uri="{FF2B5EF4-FFF2-40B4-BE49-F238E27FC236}">
                <a16:creationId xmlns:a16="http://schemas.microsoft.com/office/drawing/2014/main" id="{7EBB9618-FC05-4C85-8241-A1EFCE8127AD}"/>
              </a:ext>
            </a:extLst>
          </p:cNvPr>
          <p:cNvSpPr>
            <a:spLocks noGrp="1"/>
          </p:cNvSpPr>
          <p:nvPr>
            <p:ph type="title"/>
          </p:nvPr>
        </p:nvSpPr>
        <p:spPr>
          <a:xfrm>
            <a:off x="695396" y="5074550"/>
            <a:ext cx="8717280" cy="823070"/>
          </a:xfrm>
          <a:noFill/>
        </p:spPr>
        <p:txBody>
          <a:bodyPr lIns="0" rtlCol="0"/>
          <a:lstStyle>
            <a:lvl1pPr>
              <a:defRPr>
                <a:solidFill>
                  <a:schemeClr val="bg1"/>
                </a:solidFill>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endParaRPr lang="zh-CN" altLang="en-US" noProof="0" dirty="0"/>
          </a:p>
        </p:txBody>
      </p:sp>
    </p:spTree>
    <p:extLst>
      <p:ext uri="{BB962C8B-B14F-4D97-AF65-F5344CB8AC3E}">
        <p14:creationId xmlns:p14="http://schemas.microsoft.com/office/powerpoint/2010/main" val="271366114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35_自定义布局">
    <p:spTree>
      <p:nvGrpSpPr>
        <p:cNvPr id="1" name=""/>
        <p:cNvGrpSpPr/>
        <p:nvPr/>
      </p:nvGrpSpPr>
      <p:grpSpPr>
        <a:xfrm>
          <a:off x="0" y="0"/>
          <a:ext cx="0" cy="0"/>
          <a:chOff x="0" y="0"/>
          <a:chExt cx="0" cy="0"/>
        </a:xfrm>
      </p:grpSpPr>
      <p:sp>
        <p:nvSpPr>
          <p:cNvPr id="4" name="图片占位符 4" title="图案">
            <a:extLst>
              <a:ext uri="{FF2B5EF4-FFF2-40B4-BE49-F238E27FC236}">
                <a16:creationId xmlns:a16="http://schemas.microsoft.com/office/drawing/2014/main" id="{8DE1C71F-8DD3-4FFB-B233-CF08AE5260F8}"/>
              </a:ext>
            </a:extLst>
          </p:cNvPr>
          <p:cNvSpPr>
            <a:spLocks noGrp="1"/>
          </p:cNvSpPr>
          <p:nvPr>
            <p:ph type="pic" sz="quarter" idx="10"/>
          </p:nvPr>
        </p:nvSpPr>
        <p:spPr>
          <a:xfrm>
            <a:off x="0" y="0"/>
            <a:ext cx="12192000" cy="6857999"/>
          </a:xfrm>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5" name="长方形 4" title="图案"/>
          <p:cNvSpPr/>
          <p:nvPr userDrawn="1"/>
        </p:nvSpPr>
        <p:spPr>
          <a:xfrm>
            <a:off x="0" y="4735870"/>
            <a:ext cx="12192000" cy="1500431"/>
          </a:xfrm>
          <a:prstGeom prst="rect">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
        <p:nvSpPr>
          <p:cNvPr id="3" name="标题 4">
            <a:extLst>
              <a:ext uri="{FF2B5EF4-FFF2-40B4-BE49-F238E27FC236}">
                <a16:creationId xmlns:a16="http://schemas.microsoft.com/office/drawing/2014/main" id="{7EBB9618-FC05-4C85-8241-A1EFCE8127AD}"/>
              </a:ext>
            </a:extLst>
          </p:cNvPr>
          <p:cNvSpPr>
            <a:spLocks noGrp="1"/>
          </p:cNvSpPr>
          <p:nvPr>
            <p:ph type="title"/>
          </p:nvPr>
        </p:nvSpPr>
        <p:spPr>
          <a:xfrm>
            <a:off x="695396" y="5074550"/>
            <a:ext cx="8717280" cy="823070"/>
          </a:xfrm>
          <a:noFill/>
        </p:spPr>
        <p:txBody>
          <a:bodyPr lIns="0" rtlCol="0"/>
          <a:lstStyle>
            <a:lvl1pPr>
              <a:defRPr>
                <a:solidFill>
                  <a:schemeClr val="bg1"/>
                </a:solidFill>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endParaRPr lang="zh-CN" altLang="en-US" noProof="0" dirty="0"/>
          </a:p>
        </p:txBody>
      </p:sp>
    </p:spTree>
    <p:extLst>
      <p:ext uri="{BB962C8B-B14F-4D97-AF65-F5344CB8AC3E}">
        <p14:creationId xmlns:p14="http://schemas.microsoft.com/office/powerpoint/2010/main" val="200179706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36_自定义布局">
    <p:spTree>
      <p:nvGrpSpPr>
        <p:cNvPr id="1" name=""/>
        <p:cNvGrpSpPr/>
        <p:nvPr/>
      </p:nvGrpSpPr>
      <p:grpSpPr>
        <a:xfrm>
          <a:off x="0" y="0"/>
          <a:ext cx="0" cy="0"/>
          <a:chOff x="0" y="0"/>
          <a:chExt cx="0" cy="0"/>
        </a:xfrm>
      </p:grpSpPr>
      <p:sp>
        <p:nvSpPr>
          <p:cNvPr id="4" name="图片占位符 4" title="图案">
            <a:extLst>
              <a:ext uri="{FF2B5EF4-FFF2-40B4-BE49-F238E27FC236}">
                <a16:creationId xmlns:a16="http://schemas.microsoft.com/office/drawing/2014/main" id="{8DE1C71F-8DD3-4FFB-B233-CF08AE5260F8}"/>
              </a:ext>
            </a:extLst>
          </p:cNvPr>
          <p:cNvSpPr>
            <a:spLocks noGrp="1"/>
          </p:cNvSpPr>
          <p:nvPr>
            <p:ph type="pic" sz="quarter" idx="10"/>
          </p:nvPr>
        </p:nvSpPr>
        <p:spPr>
          <a:xfrm>
            <a:off x="0" y="0"/>
            <a:ext cx="12192000" cy="6857999"/>
          </a:xfrm>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5" name="长方形 4" title="图案"/>
          <p:cNvSpPr/>
          <p:nvPr userDrawn="1"/>
        </p:nvSpPr>
        <p:spPr>
          <a:xfrm>
            <a:off x="0" y="4735870"/>
            <a:ext cx="12192000" cy="1500431"/>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
        <p:nvSpPr>
          <p:cNvPr id="3" name="标题 4">
            <a:extLst>
              <a:ext uri="{FF2B5EF4-FFF2-40B4-BE49-F238E27FC236}">
                <a16:creationId xmlns:a16="http://schemas.microsoft.com/office/drawing/2014/main" id="{7EBB9618-FC05-4C85-8241-A1EFCE8127AD}"/>
              </a:ext>
            </a:extLst>
          </p:cNvPr>
          <p:cNvSpPr>
            <a:spLocks noGrp="1"/>
          </p:cNvSpPr>
          <p:nvPr>
            <p:ph type="title"/>
          </p:nvPr>
        </p:nvSpPr>
        <p:spPr>
          <a:xfrm>
            <a:off x="695396" y="5074550"/>
            <a:ext cx="8717280" cy="823070"/>
          </a:xfrm>
          <a:noFill/>
        </p:spPr>
        <p:txBody>
          <a:bodyPr lIns="0" rtlCol="0"/>
          <a:lstStyle>
            <a:lvl1pPr>
              <a:defRPr>
                <a:solidFill>
                  <a:schemeClr val="bg1"/>
                </a:solidFill>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endParaRPr lang="zh-CN" altLang="en-US" noProof="0" dirty="0"/>
          </a:p>
        </p:txBody>
      </p:sp>
    </p:spTree>
    <p:extLst>
      <p:ext uri="{BB962C8B-B14F-4D97-AF65-F5344CB8AC3E}">
        <p14:creationId xmlns:p14="http://schemas.microsoft.com/office/powerpoint/2010/main" val="382633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谢谢">
    <p:spTree>
      <p:nvGrpSpPr>
        <p:cNvPr id="1" name=""/>
        <p:cNvGrpSpPr/>
        <p:nvPr/>
      </p:nvGrpSpPr>
      <p:grpSpPr>
        <a:xfrm>
          <a:off x="0" y="0"/>
          <a:ext cx="0" cy="0"/>
          <a:chOff x="0" y="0"/>
          <a:chExt cx="0" cy="0"/>
        </a:xfrm>
      </p:grpSpPr>
      <p:sp>
        <p:nvSpPr>
          <p:cNvPr id="8" name="图片占位符 4" title="图案">
            <a:extLst>
              <a:ext uri="{FF2B5EF4-FFF2-40B4-BE49-F238E27FC236}">
                <a16:creationId xmlns:a16="http://schemas.microsoft.com/office/drawing/2014/main" id="{BE84B7CE-D997-4F92-BD9D-3F9DE2782EF8}"/>
              </a:ext>
            </a:extLst>
          </p:cNvPr>
          <p:cNvSpPr>
            <a:spLocks noGrp="1"/>
          </p:cNvSpPr>
          <p:nvPr>
            <p:ph type="pic" sz="quarter" idx="15"/>
          </p:nvPr>
        </p:nvSpPr>
        <p:spPr>
          <a:xfrm>
            <a:off x="0" y="0"/>
            <a:ext cx="12192000" cy="6853712"/>
          </a:xfrm>
          <a:solidFill>
            <a:schemeClr val="bg1">
              <a:lumMod val="95000"/>
            </a:schemeClr>
          </a:solidFill>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6" name="标题 1">
            <a:extLst>
              <a:ext uri="{FF2B5EF4-FFF2-40B4-BE49-F238E27FC236}">
                <a16:creationId xmlns:a16="http://schemas.microsoft.com/office/drawing/2014/main" id="{AA99C074-A230-B944-8FEA-870A76765C60}"/>
              </a:ext>
            </a:extLst>
          </p:cNvPr>
          <p:cNvSpPr>
            <a:spLocks noGrp="1"/>
          </p:cNvSpPr>
          <p:nvPr>
            <p:ph type="title" hasCustomPrompt="1"/>
          </p:nvPr>
        </p:nvSpPr>
        <p:spPr>
          <a:xfrm>
            <a:off x="3872090" y="2905535"/>
            <a:ext cx="4120444" cy="891250"/>
          </a:xfrm>
        </p:spPr>
        <p:txBody>
          <a:bodyPr rtlCol="0" anchor="t">
            <a:noAutofit/>
          </a:bodyPr>
          <a:lstStyle>
            <a:lvl1pPr algn="ctr">
              <a:defRPr sz="5000" b="1">
                <a:solidFill>
                  <a:schemeClr val="bg1"/>
                </a:solidFill>
                <a:latin typeface="Microsoft YaHei UI" panose="020B0503020204020204" pitchFamily="34" charset="-122"/>
                <a:ea typeface="Microsoft YaHei UI" panose="020B0503020204020204" pitchFamily="34" charset="-122"/>
              </a:defRPr>
            </a:lvl1pPr>
          </a:lstStyle>
          <a:p>
            <a:pPr rtl="0"/>
            <a:r>
              <a:rPr lang="zh-CN" altLang="en-US" noProof="0" dirty="0"/>
              <a:t>谢谢！</a:t>
            </a:r>
          </a:p>
        </p:txBody>
      </p:sp>
      <p:sp>
        <p:nvSpPr>
          <p:cNvPr id="13" name="文本占位符 12">
            <a:extLst>
              <a:ext uri="{FF2B5EF4-FFF2-40B4-BE49-F238E27FC236}">
                <a16:creationId xmlns:a16="http://schemas.microsoft.com/office/drawing/2014/main" id="{1221857D-ECFA-4D4D-91DF-E36500791501}"/>
              </a:ext>
            </a:extLst>
          </p:cNvPr>
          <p:cNvSpPr>
            <a:spLocks noGrp="1"/>
          </p:cNvSpPr>
          <p:nvPr>
            <p:ph type="body" sz="quarter" idx="14" hasCustomPrompt="1"/>
          </p:nvPr>
        </p:nvSpPr>
        <p:spPr>
          <a:xfrm>
            <a:off x="3872090" y="3993558"/>
            <a:ext cx="4120443" cy="338549"/>
          </a:xfrm>
        </p:spPr>
        <p:txBody>
          <a:bodyPr rtlCol="0">
            <a:normAutofit/>
          </a:bodyPr>
          <a:lstStyle>
            <a:lvl1pPr marL="0" indent="0" algn="ctr">
              <a:buNone/>
              <a:defRPr sz="1600" spc="300">
                <a:solidFill>
                  <a:schemeClr val="bg1"/>
                </a:solidFill>
                <a:latin typeface="Microsoft YaHei Light" panose="020B0502040204020203" pitchFamily="34" charset="-122"/>
                <a:ea typeface="Microsoft YaHei Light" panose="020B0502040204020203" pitchFamily="34" charset="-122"/>
                <a:cs typeface="Arial" panose="020B0604020202020204" pitchFamily="34" charset="0"/>
              </a:defRPr>
            </a:lvl1pPr>
          </a:lstStyle>
          <a:p>
            <a:pPr lvl="0" rtl="0"/>
            <a:r>
              <a:rPr lang="en-US" altLang="zh-CN" noProof="0" dirty="0"/>
              <a:t>WWW.WEBSITENAME.COM</a:t>
            </a:r>
          </a:p>
        </p:txBody>
      </p:sp>
      <p:sp>
        <p:nvSpPr>
          <p:cNvPr id="5" name="形状 62" title="图案">
            <a:extLst>
              <a:ext uri="{FF2B5EF4-FFF2-40B4-BE49-F238E27FC236}">
                <a16:creationId xmlns:a16="http://schemas.microsoft.com/office/drawing/2014/main" id="{E1A23DB6-E067-4A30-8C4B-98B452428518}"/>
              </a:ext>
            </a:extLst>
          </p:cNvPr>
          <p:cNvSpPr/>
          <p:nvPr userDrawn="1"/>
        </p:nvSpPr>
        <p:spPr>
          <a:xfrm rot="16200000" flipV="1">
            <a:off x="5932310" y="2726675"/>
            <a:ext cx="1" cy="2188805"/>
          </a:xfrm>
          <a:prstGeom prst="line">
            <a:avLst/>
          </a:prstGeom>
          <a:ln w="25400">
            <a:solidFill>
              <a:schemeClr val="bg1"/>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zh-CN" altLang="en-US" sz="1500" noProof="0" dirty="0">
              <a:latin typeface="Microsoft YaHei UI" panose="020B0503020204020204" pitchFamily="34" charset="-122"/>
              <a:ea typeface="Microsoft YaHei UI" panose="020B0503020204020204" pitchFamily="34" charset="-122"/>
            </a:endParaRPr>
          </a:p>
        </p:txBody>
      </p:sp>
      <p:sp>
        <p:nvSpPr>
          <p:cNvPr id="2" name="长方形 1" title="图案"/>
          <p:cNvSpPr/>
          <p:nvPr userDrawn="1"/>
        </p:nvSpPr>
        <p:spPr>
          <a:xfrm>
            <a:off x="3872089" y="860778"/>
            <a:ext cx="4120444" cy="5136445"/>
          </a:xfrm>
          <a:prstGeom prst="rect">
            <a:avLst/>
          </a:prstGeom>
          <a:noFill/>
          <a:ln w="762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309165835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5_自定义布局">
    <p:bg>
      <p:bgPr>
        <a:solidFill>
          <a:schemeClr val="bg1"/>
        </a:solidFill>
        <a:effectLst/>
      </p:bgPr>
    </p:bg>
    <p:spTree>
      <p:nvGrpSpPr>
        <p:cNvPr id="1" name=""/>
        <p:cNvGrpSpPr/>
        <p:nvPr/>
      </p:nvGrpSpPr>
      <p:grpSpPr>
        <a:xfrm>
          <a:off x="0" y="0"/>
          <a:ext cx="0" cy="0"/>
          <a:chOff x="0" y="0"/>
          <a:chExt cx="0" cy="0"/>
        </a:xfrm>
      </p:grpSpPr>
      <p:grpSp>
        <p:nvGrpSpPr>
          <p:cNvPr id="3" name="组 2"/>
          <p:cNvGrpSpPr/>
          <p:nvPr userDrawn="1"/>
        </p:nvGrpSpPr>
        <p:grpSpPr>
          <a:xfrm>
            <a:off x="3413895" y="419827"/>
            <a:ext cx="7939904" cy="6018346"/>
            <a:chOff x="8585200" y="440266"/>
            <a:chExt cx="14753564" cy="11183013"/>
          </a:xfrm>
        </p:grpSpPr>
        <p:sp>
          <p:nvSpPr>
            <p:cNvPr id="5" name="Dikdörtgen" title="图案"/>
            <p:cNvSpPr/>
            <p:nvPr userDrawn="1"/>
          </p:nvSpPr>
          <p:spPr>
            <a:xfrm>
              <a:off x="8585200" y="440266"/>
              <a:ext cx="6156127" cy="9967848"/>
            </a:xfrm>
            <a:prstGeom prst="rect">
              <a:avLst/>
            </a:prstGeom>
            <a:solidFill>
              <a:srgbClr val="1F1F2A">
                <a:alpha val="13798"/>
              </a:srgbClr>
            </a:solidFill>
            <a:ln w="12700">
              <a:miter lim="400000"/>
            </a:ln>
          </p:spPr>
          <p:txBody>
            <a:bodyPr lIns="0" tIns="0" rIns="0" bIns="0" rtlCol="0" anchor="ctr"/>
            <a:lstStyle/>
            <a:p>
              <a:pPr rtl="0">
                <a:defRPr sz="3200" b="0">
                  <a:solidFill>
                    <a:srgbClr val="FFFFFF"/>
                  </a:solidFill>
                  <a:latin typeface="+mn-lt"/>
                  <a:ea typeface="+mn-ea"/>
                  <a:cs typeface="+mn-cs"/>
                  <a:sym typeface="Helvetica Neue Medium"/>
                </a:defRPr>
              </a:pPr>
              <a:endParaRPr lang="zh-CN" altLang="en-US" noProof="0" dirty="0">
                <a:latin typeface="Microsoft YaHei UI" panose="020B0503020204020204" pitchFamily="34" charset="-122"/>
                <a:ea typeface="Microsoft YaHei UI" panose="020B0503020204020204" pitchFamily="34" charset="-122"/>
              </a:endParaRPr>
            </a:p>
          </p:txBody>
        </p:sp>
        <p:sp>
          <p:nvSpPr>
            <p:cNvPr id="6" name="图像占位符" title="图案"/>
            <p:cNvSpPr/>
            <p:nvPr userDrawn="1"/>
          </p:nvSpPr>
          <p:spPr>
            <a:xfrm>
              <a:off x="10168466" y="1092200"/>
              <a:ext cx="13170298" cy="10531079"/>
            </a:xfrm>
            <a:prstGeom prst="rect">
              <a:avLst/>
            </a:prstGeom>
            <a:solidFill>
              <a:schemeClr val="accent2"/>
            </a:solidFill>
            <a:ln w="12700">
              <a:miter lim="400000"/>
            </a:ln>
            <a:extLst>
              <a:ext uri="{C572A759-6A51-4108-AA02-DFA0A04FC94B}">
                <ma14:wrappingTextBoxFlag xmlns="" xmlns:ma14="http://schemas.microsoft.com/office/mac/drawingml/2011/main" val="1"/>
              </a:ext>
            </a:extLst>
          </p:spPr>
          <p:txBody>
            <a:bodyPr lIns="0" tIns="0" rIns="0" bIns="0" rtlCol="0" anchor="ctr"/>
            <a:lstStyle>
              <a:lvl1pPr>
                <a:defRPr b="0">
                  <a:solidFill>
                    <a:srgbClr val="F3F3F3"/>
                  </a:solidFill>
                  <a:latin typeface="Raleway"/>
                  <a:ea typeface="Raleway"/>
                  <a:cs typeface="Raleway"/>
                  <a:sym typeface="Raleway"/>
                </a:defRPr>
              </a:lvl1pPr>
            </a:lstStyle>
            <a:p>
              <a:pPr rtl="0"/>
              <a:endParaRPr lang="zh-CN" altLang="en-US" noProof="0" dirty="0">
                <a:latin typeface="Microsoft YaHei UI" panose="020B0503020204020204" pitchFamily="34" charset="-122"/>
                <a:ea typeface="Microsoft YaHei UI" panose="020B0503020204020204" pitchFamily="34" charset="-122"/>
              </a:endParaRPr>
            </a:p>
          </p:txBody>
        </p:sp>
      </p:grpSp>
      <p:sp>
        <p:nvSpPr>
          <p:cNvPr id="4" name="文本占位符 3">
            <a:extLst>
              <a:ext uri="{FF2B5EF4-FFF2-40B4-BE49-F238E27FC236}">
                <a16:creationId xmlns:a16="http://schemas.microsoft.com/office/drawing/2014/main" id="{D3710961-EE19-42C5-8B1B-B6C986226248}"/>
              </a:ext>
            </a:extLst>
          </p:cNvPr>
          <p:cNvSpPr>
            <a:spLocks noGrp="1"/>
          </p:cNvSpPr>
          <p:nvPr>
            <p:ph type="body" sz="quarter" idx="10" hasCustomPrompt="1"/>
          </p:nvPr>
        </p:nvSpPr>
        <p:spPr>
          <a:xfrm>
            <a:off x="838200" y="369027"/>
            <a:ext cx="2489200" cy="3124200"/>
          </a:xfrm>
        </p:spPr>
        <p:txBody>
          <a:bodyPr tIns="0" bIns="0" rtlCol="0" anchor="b">
            <a:noAutofit/>
          </a:bodyPr>
          <a:lstStyle>
            <a:lvl1pPr marL="0" indent="0" algn="r">
              <a:buNone/>
              <a:defRPr sz="30000">
                <a:solidFill>
                  <a:schemeClr val="accent2">
                    <a:lumMod val="75000"/>
                    <a:lumOff val="25000"/>
                    <a:alpha val="20000"/>
                  </a:schemeClr>
                </a:solidFill>
                <a:latin typeface="Microsoft YaHei UI" panose="020B0503020204020204" pitchFamily="34" charset="-122"/>
                <a:ea typeface="Microsoft YaHei UI" panose="020B0503020204020204" pitchFamily="34" charset="-122"/>
                <a:cs typeface="Arial" panose="020B0604020202020204" pitchFamily="34" charset="0"/>
              </a:defRPr>
            </a:lvl1pPr>
          </a:lstStyle>
          <a:p>
            <a:pPr lvl="0" rtl="0"/>
            <a:r>
              <a:rPr lang="en-US" altLang="zh-CN" noProof="0" dirty="0"/>
              <a:t>1</a:t>
            </a:r>
          </a:p>
        </p:txBody>
      </p:sp>
      <p:sp>
        <p:nvSpPr>
          <p:cNvPr id="2" name="标题 1">
            <a:extLst>
              <a:ext uri="{FF2B5EF4-FFF2-40B4-BE49-F238E27FC236}">
                <a16:creationId xmlns:a16="http://schemas.microsoft.com/office/drawing/2014/main" id="{D7C2A57E-453E-4CB0-8392-79C88345290A}"/>
              </a:ext>
            </a:extLst>
          </p:cNvPr>
          <p:cNvSpPr>
            <a:spLocks noGrp="1"/>
          </p:cNvSpPr>
          <p:nvPr>
            <p:ph type="title" hasCustomPrompt="1"/>
          </p:nvPr>
        </p:nvSpPr>
        <p:spPr>
          <a:xfrm>
            <a:off x="4571575" y="4500560"/>
            <a:ext cx="6536692" cy="1325563"/>
          </a:xfrm>
        </p:spPr>
        <p:txBody>
          <a:bodyPr rtlCol="0">
            <a:normAutofit/>
          </a:bodyPr>
          <a:lstStyle>
            <a:lvl1pPr>
              <a:defRPr sz="6000" b="1">
                <a:solidFill>
                  <a:schemeClr val="bg1"/>
                </a:solidFill>
                <a:latin typeface="Microsoft YaHei UI" panose="020B0503020204020204" pitchFamily="34" charset="-122"/>
                <a:ea typeface="Microsoft YaHei UI" panose="020B0503020204020204" pitchFamily="34" charset="-122"/>
              </a:defRPr>
            </a:lvl1pPr>
          </a:lstStyle>
          <a:p>
            <a:pPr rtl="0"/>
            <a:r>
              <a:rPr lang="zh-CN" altLang="en-US" noProof="0" dirty="0"/>
              <a:t>节标题</a:t>
            </a:r>
          </a:p>
        </p:txBody>
      </p:sp>
    </p:spTree>
    <p:extLst>
      <p:ext uri="{BB962C8B-B14F-4D97-AF65-F5344CB8AC3E}">
        <p14:creationId xmlns:p14="http://schemas.microsoft.com/office/powerpoint/2010/main" val="29480432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37_自定义布局">
    <p:bg>
      <p:bgPr>
        <a:solidFill>
          <a:schemeClr val="bg1"/>
        </a:solidFill>
        <a:effectLst/>
      </p:bgPr>
    </p:bg>
    <p:spTree>
      <p:nvGrpSpPr>
        <p:cNvPr id="1" name=""/>
        <p:cNvGrpSpPr/>
        <p:nvPr/>
      </p:nvGrpSpPr>
      <p:grpSpPr>
        <a:xfrm>
          <a:off x="0" y="0"/>
          <a:ext cx="0" cy="0"/>
          <a:chOff x="0" y="0"/>
          <a:chExt cx="0" cy="0"/>
        </a:xfrm>
      </p:grpSpPr>
      <p:grpSp>
        <p:nvGrpSpPr>
          <p:cNvPr id="3" name="组 2"/>
          <p:cNvGrpSpPr/>
          <p:nvPr userDrawn="1"/>
        </p:nvGrpSpPr>
        <p:grpSpPr>
          <a:xfrm>
            <a:off x="3413895" y="419827"/>
            <a:ext cx="7939904" cy="6018346"/>
            <a:chOff x="8585200" y="440266"/>
            <a:chExt cx="14753564" cy="11183013"/>
          </a:xfrm>
        </p:grpSpPr>
        <p:sp>
          <p:nvSpPr>
            <p:cNvPr id="5" name="Dikdörtgen" title="图案"/>
            <p:cNvSpPr/>
            <p:nvPr userDrawn="1"/>
          </p:nvSpPr>
          <p:spPr>
            <a:xfrm>
              <a:off x="8585200" y="440266"/>
              <a:ext cx="6156127" cy="9967848"/>
            </a:xfrm>
            <a:prstGeom prst="rect">
              <a:avLst/>
            </a:prstGeom>
            <a:solidFill>
              <a:srgbClr val="1F1F2A">
                <a:alpha val="13798"/>
              </a:srgbClr>
            </a:solidFill>
            <a:ln w="12700">
              <a:miter lim="400000"/>
            </a:ln>
          </p:spPr>
          <p:txBody>
            <a:bodyPr lIns="0" tIns="0" rIns="0" bIns="0" rtlCol="0" anchor="ctr"/>
            <a:lstStyle/>
            <a:p>
              <a:pPr rtl="0">
                <a:defRPr sz="3200" b="0">
                  <a:solidFill>
                    <a:srgbClr val="FFFFFF"/>
                  </a:solidFill>
                  <a:latin typeface="+mn-lt"/>
                  <a:ea typeface="+mn-ea"/>
                  <a:cs typeface="+mn-cs"/>
                  <a:sym typeface="Helvetica Neue Medium"/>
                </a:defRPr>
              </a:pPr>
              <a:endParaRPr lang="zh-CN" altLang="en-US" noProof="0" dirty="0">
                <a:latin typeface="Microsoft YaHei UI" panose="020B0503020204020204" pitchFamily="34" charset="-122"/>
                <a:ea typeface="Microsoft YaHei UI" panose="020B0503020204020204" pitchFamily="34" charset="-122"/>
              </a:endParaRPr>
            </a:p>
          </p:txBody>
        </p:sp>
        <p:sp>
          <p:nvSpPr>
            <p:cNvPr id="6" name="图像占位符" title="图案"/>
            <p:cNvSpPr/>
            <p:nvPr userDrawn="1"/>
          </p:nvSpPr>
          <p:spPr>
            <a:xfrm>
              <a:off x="10168466" y="1092200"/>
              <a:ext cx="13170298" cy="10531079"/>
            </a:xfrm>
            <a:prstGeom prst="rect">
              <a:avLst/>
            </a:prstGeom>
            <a:solidFill>
              <a:schemeClr val="accent1"/>
            </a:solidFill>
            <a:ln w="12700">
              <a:miter lim="400000"/>
            </a:ln>
            <a:extLst>
              <a:ext uri="{C572A759-6A51-4108-AA02-DFA0A04FC94B}">
                <ma14:wrappingTextBoxFlag xmlns="" xmlns:ma14="http://schemas.microsoft.com/office/mac/drawingml/2011/main" val="1"/>
              </a:ext>
            </a:extLst>
          </p:spPr>
          <p:txBody>
            <a:bodyPr lIns="0" tIns="0" rIns="0" bIns="0" rtlCol="0" anchor="ctr"/>
            <a:lstStyle>
              <a:lvl1pPr>
                <a:defRPr b="0">
                  <a:solidFill>
                    <a:srgbClr val="F3F3F3"/>
                  </a:solidFill>
                  <a:latin typeface="Raleway"/>
                  <a:ea typeface="Raleway"/>
                  <a:cs typeface="Raleway"/>
                  <a:sym typeface="Raleway"/>
                </a:defRPr>
              </a:lvl1pPr>
            </a:lstStyle>
            <a:p>
              <a:pPr rtl="0"/>
              <a:endParaRPr lang="zh-CN" altLang="en-US" noProof="0" dirty="0">
                <a:latin typeface="Microsoft YaHei UI" panose="020B0503020204020204" pitchFamily="34" charset="-122"/>
                <a:ea typeface="Microsoft YaHei UI" panose="020B0503020204020204" pitchFamily="34" charset="-122"/>
              </a:endParaRPr>
            </a:p>
          </p:txBody>
        </p:sp>
      </p:grpSp>
      <p:sp>
        <p:nvSpPr>
          <p:cNvPr id="4" name="文本占位符 3">
            <a:extLst>
              <a:ext uri="{FF2B5EF4-FFF2-40B4-BE49-F238E27FC236}">
                <a16:creationId xmlns:a16="http://schemas.microsoft.com/office/drawing/2014/main" id="{D3710961-EE19-42C5-8B1B-B6C986226248}"/>
              </a:ext>
            </a:extLst>
          </p:cNvPr>
          <p:cNvSpPr>
            <a:spLocks noGrp="1"/>
          </p:cNvSpPr>
          <p:nvPr>
            <p:ph type="body" sz="quarter" idx="10" hasCustomPrompt="1"/>
          </p:nvPr>
        </p:nvSpPr>
        <p:spPr>
          <a:xfrm>
            <a:off x="838200" y="369027"/>
            <a:ext cx="2489200" cy="3124200"/>
          </a:xfrm>
        </p:spPr>
        <p:txBody>
          <a:bodyPr tIns="0" bIns="0" rtlCol="0" anchor="b">
            <a:noAutofit/>
          </a:bodyPr>
          <a:lstStyle>
            <a:lvl1pPr marL="0" indent="0" algn="r">
              <a:buNone/>
              <a:defRPr sz="30000">
                <a:solidFill>
                  <a:schemeClr val="accent1">
                    <a:lumMod val="60000"/>
                    <a:lumOff val="40000"/>
                    <a:alpha val="20000"/>
                  </a:schemeClr>
                </a:solidFill>
                <a:latin typeface="Microsoft YaHei UI" panose="020B0503020204020204" pitchFamily="34" charset="-122"/>
                <a:ea typeface="Microsoft YaHei UI" panose="020B0503020204020204" pitchFamily="34" charset="-122"/>
                <a:cs typeface="Arial" panose="020B0604020202020204" pitchFamily="34" charset="0"/>
              </a:defRPr>
            </a:lvl1pPr>
          </a:lstStyle>
          <a:p>
            <a:pPr lvl="0" rtl="0"/>
            <a:r>
              <a:rPr lang="en-US" altLang="zh-CN" noProof="0" dirty="0"/>
              <a:t>2</a:t>
            </a:r>
          </a:p>
        </p:txBody>
      </p:sp>
      <p:sp>
        <p:nvSpPr>
          <p:cNvPr id="2" name="标题 1">
            <a:extLst>
              <a:ext uri="{FF2B5EF4-FFF2-40B4-BE49-F238E27FC236}">
                <a16:creationId xmlns:a16="http://schemas.microsoft.com/office/drawing/2014/main" id="{D7C2A57E-453E-4CB0-8392-79C88345290A}"/>
              </a:ext>
            </a:extLst>
          </p:cNvPr>
          <p:cNvSpPr>
            <a:spLocks noGrp="1"/>
          </p:cNvSpPr>
          <p:nvPr>
            <p:ph type="title" hasCustomPrompt="1"/>
          </p:nvPr>
        </p:nvSpPr>
        <p:spPr>
          <a:xfrm>
            <a:off x="4571575" y="4500560"/>
            <a:ext cx="6536692" cy="1325563"/>
          </a:xfrm>
        </p:spPr>
        <p:txBody>
          <a:bodyPr rtlCol="0">
            <a:normAutofit/>
          </a:bodyPr>
          <a:lstStyle>
            <a:lvl1pPr>
              <a:defRPr sz="6000" b="1">
                <a:solidFill>
                  <a:schemeClr val="bg1"/>
                </a:solidFill>
                <a:latin typeface="Microsoft YaHei UI" panose="020B0503020204020204" pitchFamily="34" charset="-122"/>
                <a:ea typeface="Microsoft YaHei UI" panose="020B0503020204020204" pitchFamily="34" charset="-122"/>
              </a:defRPr>
            </a:lvl1pPr>
          </a:lstStyle>
          <a:p>
            <a:pPr rtl="0"/>
            <a:r>
              <a:rPr lang="zh-CN" altLang="en-US" noProof="0" dirty="0"/>
              <a:t>节标题</a:t>
            </a:r>
          </a:p>
        </p:txBody>
      </p:sp>
    </p:spTree>
    <p:extLst>
      <p:ext uri="{BB962C8B-B14F-4D97-AF65-F5344CB8AC3E}">
        <p14:creationId xmlns:p14="http://schemas.microsoft.com/office/powerpoint/2010/main" val="264951728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38_自定义布局">
    <p:bg>
      <p:bgPr>
        <a:solidFill>
          <a:schemeClr val="bg1"/>
        </a:solidFill>
        <a:effectLst/>
      </p:bgPr>
    </p:bg>
    <p:spTree>
      <p:nvGrpSpPr>
        <p:cNvPr id="1" name=""/>
        <p:cNvGrpSpPr/>
        <p:nvPr/>
      </p:nvGrpSpPr>
      <p:grpSpPr>
        <a:xfrm>
          <a:off x="0" y="0"/>
          <a:ext cx="0" cy="0"/>
          <a:chOff x="0" y="0"/>
          <a:chExt cx="0" cy="0"/>
        </a:xfrm>
      </p:grpSpPr>
      <p:grpSp>
        <p:nvGrpSpPr>
          <p:cNvPr id="3" name="组 2"/>
          <p:cNvGrpSpPr/>
          <p:nvPr userDrawn="1"/>
        </p:nvGrpSpPr>
        <p:grpSpPr>
          <a:xfrm>
            <a:off x="3413895" y="419827"/>
            <a:ext cx="7939904" cy="6018346"/>
            <a:chOff x="8585200" y="440266"/>
            <a:chExt cx="14753564" cy="11183013"/>
          </a:xfrm>
        </p:grpSpPr>
        <p:sp>
          <p:nvSpPr>
            <p:cNvPr id="5" name="Dikdörtgen" title="图案"/>
            <p:cNvSpPr/>
            <p:nvPr userDrawn="1"/>
          </p:nvSpPr>
          <p:spPr>
            <a:xfrm>
              <a:off x="8585200" y="440266"/>
              <a:ext cx="6156127" cy="9967848"/>
            </a:xfrm>
            <a:prstGeom prst="rect">
              <a:avLst/>
            </a:prstGeom>
            <a:solidFill>
              <a:srgbClr val="1F1F2A">
                <a:alpha val="13798"/>
              </a:srgbClr>
            </a:solidFill>
            <a:ln w="12700">
              <a:miter lim="400000"/>
            </a:ln>
          </p:spPr>
          <p:txBody>
            <a:bodyPr lIns="0" tIns="0" rIns="0" bIns="0" rtlCol="0" anchor="ctr"/>
            <a:lstStyle/>
            <a:p>
              <a:pPr rtl="0">
                <a:defRPr sz="3200" b="0">
                  <a:solidFill>
                    <a:srgbClr val="FFFFFF"/>
                  </a:solidFill>
                  <a:latin typeface="+mn-lt"/>
                  <a:ea typeface="+mn-ea"/>
                  <a:cs typeface="+mn-cs"/>
                  <a:sym typeface="Helvetica Neue Medium"/>
                </a:defRPr>
              </a:pPr>
              <a:endParaRPr lang="zh-CN" altLang="en-US" noProof="0" dirty="0">
                <a:latin typeface="Microsoft YaHei UI" panose="020B0503020204020204" pitchFamily="34" charset="-122"/>
                <a:ea typeface="Microsoft YaHei UI" panose="020B0503020204020204" pitchFamily="34" charset="-122"/>
              </a:endParaRPr>
            </a:p>
          </p:txBody>
        </p:sp>
        <p:sp>
          <p:nvSpPr>
            <p:cNvPr id="6" name="图像占位符" title="图案"/>
            <p:cNvSpPr/>
            <p:nvPr userDrawn="1"/>
          </p:nvSpPr>
          <p:spPr>
            <a:xfrm>
              <a:off x="10168466" y="1092200"/>
              <a:ext cx="13170298" cy="10531079"/>
            </a:xfrm>
            <a:prstGeom prst="rect">
              <a:avLst/>
            </a:prstGeom>
            <a:solidFill>
              <a:schemeClr val="accent4"/>
            </a:solidFill>
            <a:ln w="12700">
              <a:miter lim="400000"/>
            </a:ln>
            <a:extLst>
              <a:ext uri="{C572A759-6A51-4108-AA02-DFA0A04FC94B}">
                <ma14:wrappingTextBoxFlag xmlns="" xmlns:ma14="http://schemas.microsoft.com/office/mac/drawingml/2011/main" val="1"/>
              </a:ext>
            </a:extLst>
          </p:spPr>
          <p:txBody>
            <a:bodyPr lIns="0" tIns="0" rIns="0" bIns="0" rtlCol="0" anchor="ctr"/>
            <a:lstStyle>
              <a:lvl1pPr>
                <a:defRPr b="0">
                  <a:solidFill>
                    <a:srgbClr val="F3F3F3"/>
                  </a:solidFill>
                  <a:latin typeface="Raleway"/>
                  <a:ea typeface="Raleway"/>
                  <a:cs typeface="Raleway"/>
                  <a:sym typeface="Raleway"/>
                </a:defRPr>
              </a:lvl1pPr>
            </a:lstStyle>
            <a:p>
              <a:pPr rtl="0"/>
              <a:endParaRPr lang="zh-CN" altLang="en-US" noProof="0" dirty="0">
                <a:latin typeface="Microsoft YaHei UI" panose="020B0503020204020204" pitchFamily="34" charset="-122"/>
                <a:ea typeface="Microsoft YaHei UI" panose="020B0503020204020204" pitchFamily="34" charset="-122"/>
              </a:endParaRPr>
            </a:p>
          </p:txBody>
        </p:sp>
      </p:grpSp>
      <p:sp>
        <p:nvSpPr>
          <p:cNvPr id="4" name="文本占位符 3">
            <a:extLst>
              <a:ext uri="{FF2B5EF4-FFF2-40B4-BE49-F238E27FC236}">
                <a16:creationId xmlns:a16="http://schemas.microsoft.com/office/drawing/2014/main" id="{D3710961-EE19-42C5-8B1B-B6C986226248}"/>
              </a:ext>
            </a:extLst>
          </p:cNvPr>
          <p:cNvSpPr>
            <a:spLocks noGrp="1"/>
          </p:cNvSpPr>
          <p:nvPr>
            <p:ph type="body" sz="quarter" idx="10" hasCustomPrompt="1"/>
          </p:nvPr>
        </p:nvSpPr>
        <p:spPr>
          <a:xfrm>
            <a:off x="838200" y="369027"/>
            <a:ext cx="2489200" cy="3124200"/>
          </a:xfrm>
        </p:spPr>
        <p:txBody>
          <a:bodyPr tIns="0" bIns="0" rtlCol="0" anchor="b">
            <a:noAutofit/>
          </a:bodyPr>
          <a:lstStyle>
            <a:lvl1pPr marL="0" indent="0" algn="r">
              <a:buNone/>
              <a:defRPr sz="30000">
                <a:solidFill>
                  <a:schemeClr val="accent4">
                    <a:lumMod val="40000"/>
                    <a:lumOff val="60000"/>
                    <a:alpha val="20000"/>
                  </a:schemeClr>
                </a:solidFill>
                <a:latin typeface="Microsoft YaHei UI" panose="020B0503020204020204" pitchFamily="34" charset="-122"/>
                <a:ea typeface="Microsoft YaHei UI" panose="020B0503020204020204" pitchFamily="34" charset="-122"/>
                <a:cs typeface="Arial" panose="020B0604020202020204" pitchFamily="34" charset="0"/>
              </a:defRPr>
            </a:lvl1pPr>
          </a:lstStyle>
          <a:p>
            <a:pPr lvl="0" rtl="0"/>
            <a:r>
              <a:rPr lang="en-US" altLang="zh-CN" noProof="0" dirty="0"/>
              <a:t>3</a:t>
            </a:r>
          </a:p>
        </p:txBody>
      </p:sp>
      <p:sp>
        <p:nvSpPr>
          <p:cNvPr id="2" name="标题 1">
            <a:extLst>
              <a:ext uri="{FF2B5EF4-FFF2-40B4-BE49-F238E27FC236}">
                <a16:creationId xmlns:a16="http://schemas.microsoft.com/office/drawing/2014/main" id="{D7C2A57E-453E-4CB0-8392-79C88345290A}"/>
              </a:ext>
            </a:extLst>
          </p:cNvPr>
          <p:cNvSpPr>
            <a:spLocks noGrp="1"/>
          </p:cNvSpPr>
          <p:nvPr>
            <p:ph type="title" hasCustomPrompt="1"/>
          </p:nvPr>
        </p:nvSpPr>
        <p:spPr>
          <a:xfrm>
            <a:off x="4571575" y="4500560"/>
            <a:ext cx="6536692" cy="1325563"/>
          </a:xfrm>
        </p:spPr>
        <p:txBody>
          <a:bodyPr rtlCol="0">
            <a:normAutofit/>
          </a:bodyPr>
          <a:lstStyle>
            <a:lvl1pPr>
              <a:defRPr sz="6000" b="1">
                <a:solidFill>
                  <a:schemeClr val="bg1"/>
                </a:solidFill>
                <a:latin typeface="Microsoft YaHei UI" panose="020B0503020204020204" pitchFamily="34" charset="-122"/>
                <a:ea typeface="Microsoft YaHei UI" panose="020B0503020204020204" pitchFamily="34" charset="-122"/>
              </a:defRPr>
            </a:lvl1pPr>
          </a:lstStyle>
          <a:p>
            <a:pPr rtl="0"/>
            <a:r>
              <a:rPr lang="zh-CN" altLang="en-US" noProof="0" dirty="0"/>
              <a:t>节标题</a:t>
            </a:r>
          </a:p>
        </p:txBody>
      </p:sp>
    </p:spTree>
    <p:extLst>
      <p:ext uri="{BB962C8B-B14F-4D97-AF65-F5344CB8AC3E}">
        <p14:creationId xmlns:p14="http://schemas.microsoft.com/office/powerpoint/2010/main" val="368344221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39_自定义布局">
    <p:bg>
      <p:bgPr>
        <a:solidFill>
          <a:schemeClr val="bg1"/>
        </a:solidFill>
        <a:effectLst/>
      </p:bgPr>
    </p:bg>
    <p:spTree>
      <p:nvGrpSpPr>
        <p:cNvPr id="1" name=""/>
        <p:cNvGrpSpPr/>
        <p:nvPr/>
      </p:nvGrpSpPr>
      <p:grpSpPr>
        <a:xfrm>
          <a:off x="0" y="0"/>
          <a:ext cx="0" cy="0"/>
          <a:chOff x="0" y="0"/>
          <a:chExt cx="0" cy="0"/>
        </a:xfrm>
      </p:grpSpPr>
      <p:sp>
        <p:nvSpPr>
          <p:cNvPr id="16" name="长方形 15" title="图案">
            <a:extLst>
              <a:ext uri="{FF2B5EF4-FFF2-40B4-BE49-F238E27FC236}">
                <a16:creationId xmlns:a16="http://schemas.microsoft.com/office/drawing/2014/main" id="{E0729B41-53A1-4BDC-BF75-A9E553C70D89}"/>
              </a:ext>
            </a:extLst>
          </p:cNvPr>
          <p:cNvSpPr/>
          <p:nvPr userDrawn="1"/>
        </p:nvSpPr>
        <p:spPr>
          <a:xfrm>
            <a:off x="0" y="1405466"/>
            <a:ext cx="12192000" cy="36576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
        <p:nvSpPr>
          <p:cNvPr id="2" name="标题 1">
            <a:extLst>
              <a:ext uri="{FF2B5EF4-FFF2-40B4-BE49-F238E27FC236}">
                <a16:creationId xmlns:a16="http://schemas.microsoft.com/office/drawing/2014/main" id="{D7C2A57E-453E-4CB0-8392-79C88345290A}"/>
              </a:ext>
            </a:extLst>
          </p:cNvPr>
          <p:cNvSpPr>
            <a:spLocks noGrp="1"/>
          </p:cNvSpPr>
          <p:nvPr>
            <p:ph type="title" hasCustomPrompt="1"/>
          </p:nvPr>
        </p:nvSpPr>
        <p:spPr>
          <a:xfrm>
            <a:off x="838199" y="1906059"/>
            <a:ext cx="7882467" cy="1694180"/>
          </a:xfrm>
        </p:spPr>
        <p:txBody>
          <a:bodyPr lIns="0" rtlCol="0" anchor="t">
            <a:noAutofit/>
          </a:bodyPr>
          <a:lstStyle>
            <a:lvl1pPr>
              <a:defRPr sz="6600" b="1">
                <a:solidFill>
                  <a:schemeClr val="bg1"/>
                </a:solidFill>
                <a:latin typeface="Microsoft YaHei UI" panose="020B0503020204020204" pitchFamily="34" charset="-122"/>
                <a:ea typeface="Microsoft YaHei UI" panose="020B0503020204020204" pitchFamily="34" charset="-122"/>
              </a:defRPr>
            </a:lvl1pPr>
          </a:lstStyle>
          <a:p>
            <a:pPr rtl="0"/>
            <a:r>
              <a:rPr lang="zh-CN" altLang="en-US" noProof="0" dirty="0"/>
              <a:t>节标题</a:t>
            </a:r>
          </a:p>
        </p:txBody>
      </p:sp>
      <p:sp>
        <p:nvSpPr>
          <p:cNvPr id="18" name="文本占位符 3">
            <a:extLst>
              <a:ext uri="{FF2B5EF4-FFF2-40B4-BE49-F238E27FC236}">
                <a16:creationId xmlns:a16="http://schemas.microsoft.com/office/drawing/2014/main" id="{6E820AC0-D6D8-48F9-9D9F-A17400A404BB}"/>
              </a:ext>
            </a:extLst>
          </p:cNvPr>
          <p:cNvSpPr>
            <a:spLocks noGrp="1"/>
          </p:cNvSpPr>
          <p:nvPr>
            <p:ph type="body" sz="quarter" idx="10" hasCustomPrompt="1"/>
          </p:nvPr>
        </p:nvSpPr>
        <p:spPr>
          <a:xfrm>
            <a:off x="8530361" y="4554447"/>
            <a:ext cx="2489200" cy="3124198"/>
          </a:xfrm>
          <a:solidFill>
            <a:schemeClr val="accent2">
              <a:lumMod val="75000"/>
              <a:lumOff val="25000"/>
            </a:schemeClr>
          </a:solidFill>
        </p:spPr>
        <p:txBody>
          <a:bodyPr bIns="0" rtlCol="0" anchor="b">
            <a:noAutofit/>
          </a:bodyPr>
          <a:lstStyle>
            <a:lvl1pPr marL="0" indent="0" algn="ctr">
              <a:buNone/>
              <a:defRPr sz="25000">
                <a:solidFill>
                  <a:schemeClr val="bg1"/>
                </a:solidFill>
                <a:latin typeface="Microsoft YaHei UI" panose="020B0503020204020204" pitchFamily="34" charset="-122"/>
                <a:ea typeface="Microsoft YaHei UI" panose="020B0503020204020204" pitchFamily="34" charset="-122"/>
                <a:cs typeface="Arial" panose="020B0604020202020204" pitchFamily="34" charset="0"/>
              </a:defRPr>
            </a:lvl1pPr>
          </a:lstStyle>
          <a:p>
            <a:pPr lvl="0" rtl="0"/>
            <a:r>
              <a:rPr lang="en-US" altLang="zh-CN" noProof="0" dirty="0"/>
              <a:t>1</a:t>
            </a:r>
          </a:p>
        </p:txBody>
      </p:sp>
    </p:spTree>
    <p:extLst>
      <p:ext uri="{BB962C8B-B14F-4D97-AF65-F5344CB8AC3E}">
        <p14:creationId xmlns:p14="http://schemas.microsoft.com/office/powerpoint/2010/main" val="405523066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6_自定义布局">
    <p:bg>
      <p:bgPr>
        <a:solidFill>
          <a:schemeClr val="bg1"/>
        </a:solidFill>
        <a:effectLst/>
      </p:bgPr>
    </p:bg>
    <p:spTree>
      <p:nvGrpSpPr>
        <p:cNvPr id="1" name=""/>
        <p:cNvGrpSpPr/>
        <p:nvPr/>
      </p:nvGrpSpPr>
      <p:grpSpPr>
        <a:xfrm>
          <a:off x="0" y="0"/>
          <a:ext cx="0" cy="0"/>
          <a:chOff x="0" y="0"/>
          <a:chExt cx="0" cy="0"/>
        </a:xfrm>
      </p:grpSpPr>
      <p:sp>
        <p:nvSpPr>
          <p:cNvPr id="16" name="长方形 15" title="图案">
            <a:extLst>
              <a:ext uri="{FF2B5EF4-FFF2-40B4-BE49-F238E27FC236}">
                <a16:creationId xmlns:a16="http://schemas.microsoft.com/office/drawing/2014/main" id="{E0729B41-53A1-4BDC-BF75-A9E553C70D89}"/>
              </a:ext>
            </a:extLst>
          </p:cNvPr>
          <p:cNvSpPr/>
          <p:nvPr userDrawn="1"/>
        </p:nvSpPr>
        <p:spPr>
          <a:xfrm>
            <a:off x="0" y="1405466"/>
            <a:ext cx="12192000" cy="36576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
        <p:nvSpPr>
          <p:cNvPr id="2" name="标题 1">
            <a:extLst>
              <a:ext uri="{FF2B5EF4-FFF2-40B4-BE49-F238E27FC236}">
                <a16:creationId xmlns:a16="http://schemas.microsoft.com/office/drawing/2014/main" id="{D7C2A57E-453E-4CB0-8392-79C88345290A}"/>
              </a:ext>
            </a:extLst>
          </p:cNvPr>
          <p:cNvSpPr>
            <a:spLocks noGrp="1"/>
          </p:cNvSpPr>
          <p:nvPr>
            <p:ph type="title" hasCustomPrompt="1"/>
          </p:nvPr>
        </p:nvSpPr>
        <p:spPr>
          <a:xfrm>
            <a:off x="838199" y="1906059"/>
            <a:ext cx="7882467" cy="1694180"/>
          </a:xfrm>
        </p:spPr>
        <p:txBody>
          <a:bodyPr lIns="0" rtlCol="0" anchor="t">
            <a:noAutofit/>
          </a:bodyPr>
          <a:lstStyle>
            <a:lvl1pPr>
              <a:defRPr sz="6600" b="1">
                <a:solidFill>
                  <a:schemeClr val="bg1"/>
                </a:solidFill>
                <a:latin typeface="Microsoft YaHei UI" panose="020B0503020204020204" pitchFamily="34" charset="-122"/>
                <a:ea typeface="Microsoft YaHei UI" panose="020B0503020204020204" pitchFamily="34" charset="-122"/>
              </a:defRPr>
            </a:lvl1pPr>
          </a:lstStyle>
          <a:p>
            <a:pPr rtl="0"/>
            <a:r>
              <a:rPr lang="zh-CN" altLang="en-US" noProof="0" dirty="0"/>
              <a:t>节标题</a:t>
            </a:r>
          </a:p>
        </p:txBody>
      </p:sp>
      <p:sp>
        <p:nvSpPr>
          <p:cNvPr id="18" name="文本占位符 3">
            <a:extLst>
              <a:ext uri="{FF2B5EF4-FFF2-40B4-BE49-F238E27FC236}">
                <a16:creationId xmlns:a16="http://schemas.microsoft.com/office/drawing/2014/main" id="{6E820AC0-D6D8-48F9-9D9F-A17400A404BB}"/>
              </a:ext>
            </a:extLst>
          </p:cNvPr>
          <p:cNvSpPr>
            <a:spLocks noGrp="1"/>
          </p:cNvSpPr>
          <p:nvPr>
            <p:ph type="body" sz="quarter" idx="10" hasCustomPrompt="1"/>
          </p:nvPr>
        </p:nvSpPr>
        <p:spPr>
          <a:xfrm>
            <a:off x="8530361" y="4554447"/>
            <a:ext cx="2489200" cy="3124198"/>
          </a:xfrm>
          <a:solidFill>
            <a:schemeClr val="accent1">
              <a:lumMod val="60000"/>
              <a:lumOff val="40000"/>
            </a:schemeClr>
          </a:solidFill>
        </p:spPr>
        <p:txBody>
          <a:bodyPr bIns="0" rtlCol="0" anchor="b">
            <a:noAutofit/>
          </a:bodyPr>
          <a:lstStyle>
            <a:lvl1pPr marL="0" indent="0" algn="ctr">
              <a:buNone/>
              <a:defRPr sz="25000">
                <a:solidFill>
                  <a:schemeClr val="bg1"/>
                </a:solidFill>
                <a:latin typeface="Microsoft YaHei UI" panose="020B0503020204020204" pitchFamily="34" charset="-122"/>
                <a:ea typeface="Microsoft YaHei UI" panose="020B0503020204020204" pitchFamily="34" charset="-122"/>
                <a:cs typeface="Arial" panose="020B0604020202020204" pitchFamily="34" charset="0"/>
              </a:defRPr>
            </a:lvl1pPr>
          </a:lstStyle>
          <a:p>
            <a:pPr lvl="0" rtl="0"/>
            <a:r>
              <a:rPr lang="en-US" altLang="zh-CN" noProof="0" dirty="0"/>
              <a:t>2</a:t>
            </a:r>
          </a:p>
        </p:txBody>
      </p:sp>
    </p:spTree>
    <p:extLst>
      <p:ext uri="{BB962C8B-B14F-4D97-AF65-F5344CB8AC3E}">
        <p14:creationId xmlns:p14="http://schemas.microsoft.com/office/powerpoint/2010/main" val="117176887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40_自定义布局">
    <p:bg>
      <p:bgPr>
        <a:solidFill>
          <a:schemeClr val="bg1"/>
        </a:solidFill>
        <a:effectLst/>
      </p:bgPr>
    </p:bg>
    <p:spTree>
      <p:nvGrpSpPr>
        <p:cNvPr id="1" name=""/>
        <p:cNvGrpSpPr/>
        <p:nvPr/>
      </p:nvGrpSpPr>
      <p:grpSpPr>
        <a:xfrm>
          <a:off x="0" y="0"/>
          <a:ext cx="0" cy="0"/>
          <a:chOff x="0" y="0"/>
          <a:chExt cx="0" cy="0"/>
        </a:xfrm>
      </p:grpSpPr>
      <p:sp>
        <p:nvSpPr>
          <p:cNvPr id="16" name="长方形 15" title="图案">
            <a:extLst>
              <a:ext uri="{FF2B5EF4-FFF2-40B4-BE49-F238E27FC236}">
                <a16:creationId xmlns:a16="http://schemas.microsoft.com/office/drawing/2014/main" id="{E0729B41-53A1-4BDC-BF75-A9E553C70D89}"/>
              </a:ext>
            </a:extLst>
          </p:cNvPr>
          <p:cNvSpPr/>
          <p:nvPr userDrawn="1"/>
        </p:nvSpPr>
        <p:spPr>
          <a:xfrm>
            <a:off x="0" y="1405466"/>
            <a:ext cx="12192000" cy="365760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
        <p:nvSpPr>
          <p:cNvPr id="2" name="标题 1">
            <a:extLst>
              <a:ext uri="{FF2B5EF4-FFF2-40B4-BE49-F238E27FC236}">
                <a16:creationId xmlns:a16="http://schemas.microsoft.com/office/drawing/2014/main" id="{D7C2A57E-453E-4CB0-8392-79C88345290A}"/>
              </a:ext>
            </a:extLst>
          </p:cNvPr>
          <p:cNvSpPr>
            <a:spLocks noGrp="1"/>
          </p:cNvSpPr>
          <p:nvPr>
            <p:ph type="title" hasCustomPrompt="1"/>
          </p:nvPr>
        </p:nvSpPr>
        <p:spPr>
          <a:xfrm>
            <a:off x="838199" y="1906059"/>
            <a:ext cx="7882467" cy="1694180"/>
          </a:xfrm>
        </p:spPr>
        <p:txBody>
          <a:bodyPr lIns="0" rtlCol="0" anchor="t">
            <a:noAutofit/>
          </a:bodyPr>
          <a:lstStyle>
            <a:lvl1pPr>
              <a:defRPr sz="6600" b="1">
                <a:solidFill>
                  <a:schemeClr val="bg1"/>
                </a:solidFill>
                <a:latin typeface="Microsoft YaHei UI" panose="020B0503020204020204" pitchFamily="34" charset="-122"/>
                <a:ea typeface="Microsoft YaHei UI" panose="020B0503020204020204" pitchFamily="34" charset="-122"/>
              </a:defRPr>
            </a:lvl1pPr>
          </a:lstStyle>
          <a:p>
            <a:pPr rtl="0"/>
            <a:r>
              <a:rPr lang="zh-CN" altLang="en-US" noProof="0" dirty="0"/>
              <a:t>节标题</a:t>
            </a:r>
          </a:p>
        </p:txBody>
      </p:sp>
      <p:sp>
        <p:nvSpPr>
          <p:cNvPr id="18" name="文本占位符 3">
            <a:extLst>
              <a:ext uri="{FF2B5EF4-FFF2-40B4-BE49-F238E27FC236}">
                <a16:creationId xmlns:a16="http://schemas.microsoft.com/office/drawing/2014/main" id="{6E820AC0-D6D8-48F9-9D9F-A17400A404BB}"/>
              </a:ext>
            </a:extLst>
          </p:cNvPr>
          <p:cNvSpPr>
            <a:spLocks noGrp="1"/>
          </p:cNvSpPr>
          <p:nvPr>
            <p:ph type="body" sz="quarter" idx="10" hasCustomPrompt="1"/>
          </p:nvPr>
        </p:nvSpPr>
        <p:spPr>
          <a:xfrm>
            <a:off x="8530361" y="4554447"/>
            <a:ext cx="2489200" cy="3124198"/>
          </a:xfrm>
          <a:solidFill>
            <a:schemeClr val="accent4">
              <a:lumMod val="40000"/>
              <a:lumOff val="60000"/>
            </a:schemeClr>
          </a:solidFill>
        </p:spPr>
        <p:txBody>
          <a:bodyPr bIns="0" rtlCol="0" anchor="b">
            <a:noAutofit/>
          </a:bodyPr>
          <a:lstStyle>
            <a:lvl1pPr marL="0" indent="0" algn="ctr">
              <a:buNone/>
              <a:defRPr sz="25000">
                <a:solidFill>
                  <a:schemeClr val="bg1"/>
                </a:solidFill>
                <a:latin typeface="Microsoft YaHei UI" panose="020B0503020204020204" pitchFamily="34" charset="-122"/>
                <a:ea typeface="Microsoft YaHei UI" panose="020B0503020204020204" pitchFamily="34" charset="-122"/>
                <a:cs typeface="Arial" panose="020B0604020202020204" pitchFamily="34" charset="0"/>
              </a:defRPr>
            </a:lvl1pPr>
          </a:lstStyle>
          <a:p>
            <a:pPr lvl="0" rtl="0"/>
            <a:r>
              <a:rPr lang="en-US" altLang="zh-CN" noProof="0" dirty="0"/>
              <a:t>2</a:t>
            </a:r>
          </a:p>
        </p:txBody>
      </p:sp>
    </p:spTree>
    <p:extLst>
      <p:ext uri="{BB962C8B-B14F-4D97-AF65-F5344CB8AC3E}">
        <p14:creationId xmlns:p14="http://schemas.microsoft.com/office/powerpoint/2010/main" val="272174979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2_自定义布局">
    <p:spTree>
      <p:nvGrpSpPr>
        <p:cNvPr id="1" name=""/>
        <p:cNvGrpSpPr/>
        <p:nvPr/>
      </p:nvGrpSpPr>
      <p:grpSpPr>
        <a:xfrm>
          <a:off x="0" y="0"/>
          <a:ext cx="0" cy="0"/>
          <a:chOff x="0" y="0"/>
          <a:chExt cx="0" cy="0"/>
        </a:xfrm>
      </p:grpSpPr>
    </p:spTree>
    <p:extLst>
      <p:ext uri="{BB962C8B-B14F-4D97-AF65-F5344CB8AC3E}">
        <p14:creationId xmlns:p14="http://schemas.microsoft.com/office/powerpoint/2010/main" val="73497916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3_图像和内容">
    <p:spTree>
      <p:nvGrpSpPr>
        <p:cNvPr id="1" name=""/>
        <p:cNvGrpSpPr/>
        <p:nvPr/>
      </p:nvGrpSpPr>
      <p:grpSpPr>
        <a:xfrm>
          <a:off x="0" y="0"/>
          <a:ext cx="0" cy="0"/>
          <a:chOff x="0" y="0"/>
          <a:chExt cx="0" cy="0"/>
        </a:xfrm>
      </p:grpSpPr>
      <p:sp>
        <p:nvSpPr>
          <p:cNvPr id="7" name="长方形 6" title="图案">
            <a:extLst>
              <a:ext uri="{FF2B5EF4-FFF2-40B4-BE49-F238E27FC236}">
                <a16:creationId xmlns:a16="http://schemas.microsoft.com/office/drawing/2014/main" id="{BC0DB138-926E-4EF2-BFC2-93D610E35703}"/>
              </a:ext>
            </a:extLst>
          </p:cNvPr>
          <p:cNvSpPr/>
          <p:nvPr userDrawn="1"/>
        </p:nvSpPr>
        <p:spPr>
          <a:xfrm>
            <a:off x="0" y="0"/>
            <a:ext cx="6057900" cy="6857995"/>
          </a:xfrm>
          <a:prstGeom prst="rect">
            <a:avLst/>
          </a:prstGeom>
          <a:solidFill>
            <a:schemeClr val="accent2"/>
          </a:solidFill>
        </p:spPr>
        <p:txBody>
          <a:bodyPr vert="horz" lIns="1296000" tIns="45720" rIns="432000" bIns="45720" rtlCol="0" anchor="ctr">
            <a:normAutofit/>
          </a:bodyPr>
          <a:lstStyle/>
          <a:p>
            <a:pPr lvl="0" indent="0" rtl="0">
              <a:lnSpc>
                <a:spcPct val="100000"/>
              </a:lnSpc>
              <a:spcBef>
                <a:spcPts val="1000"/>
              </a:spcBef>
              <a:buFontTx/>
              <a:buNone/>
            </a:pPr>
            <a:endParaRPr lang="zh-CN" altLang="en-US" sz="1400" b="0" i="0" spc="0" noProof="0" dirty="0">
              <a:solidFill>
                <a:schemeClr val="tx2"/>
              </a:solidFill>
              <a:latin typeface="Microsoft YaHei UI" panose="020B0503020204020204" pitchFamily="34" charset="-122"/>
              <a:ea typeface="Microsoft YaHei UI" panose="020B0503020204020204" pitchFamily="34" charset="-122"/>
              <a:cs typeface="Arial" panose="020B0604020202020204" pitchFamily="34" charset="0"/>
            </a:endParaRPr>
          </a:p>
        </p:txBody>
      </p:sp>
      <p:sp>
        <p:nvSpPr>
          <p:cNvPr id="9" name="文本占位符 8">
            <a:extLst>
              <a:ext uri="{FF2B5EF4-FFF2-40B4-BE49-F238E27FC236}">
                <a16:creationId xmlns:a16="http://schemas.microsoft.com/office/drawing/2014/main" id="{A985C547-771F-4BD4-ADA8-B270DC50BDBC}"/>
              </a:ext>
            </a:extLst>
          </p:cNvPr>
          <p:cNvSpPr>
            <a:spLocks noGrp="1"/>
          </p:cNvSpPr>
          <p:nvPr>
            <p:ph type="body" sz="quarter" idx="17"/>
          </p:nvPr>
        </p:nvSpPr>
        <p:spPr>
          <a:xfrm>
            <a:off x="7718323" y="1074809"/>
            <a:ext cx="3977648" cy="731694"/>
          </a:xfrm>
        </p:spPr>
        <p:txBody>
          <a:bodyPr rtlCol="0" anchor="ctr">
            <a:normAutofit/>
          </a:bodyPr>
          <a:lstStyle>
            <a:lvl1pPr marL="0" indent="0">
              <a:buNone/>
              <a:defRPr sz="1400">
                <a:latin typeface="Microsoft YaHei Light" panose="020B0502040204020203" pitchFamily="34" charset="-122"/>
                <a:ea typeface="Microsoft YaHei Light" panose="020B0502040204020203" pitchFamily="34" charset="-122"/>
              </a:defRPr>
            </a:lvl1pPr>
          </a:lstStyle>
          <a:p>
            <a:pPr lvl="0" rtl="0"/>
            <a:r>
              <a:rPr lang="zh-CN" altLang="en-US" noProof="0"/>
              <a:t>单击此处编辑母版文本样式</a:t>
            </a:r>
          </a:p>
        </p:txBody>
      </p:sp>
      <p:sp>
        <p:nvSpPr>
          <p:cNvPr id="16" name="文本占位符 8">
            <a:extLst>
              <a:ext uri="{FF2B5EF4-FFF2-40B4-BE49-F238E27FC236}">
                <a16:creationId xmlns:a16="http://schemas.microsoft.com/office/drawing/2014/main" id="{5726DA1D-D34F-4505-9722-98586A88D858}"/>
              </a:ext>
            </a:extLst>
          </p:cNvPr>
          <p:cNvSpPr>
            <a:spLocks noGrp="1"/>
          </p:cNvSpPr>
          <p:nvPr>
            <p:ph type="body" sz="quarter" idx="18"/>
          </p:nvPr>
        </p:nvSpPr>
        <p:spPr>
          <a:xfrm>
            <a:off x="7718323" y="2365537"/>
            <a:ext cx="3977648" cy="731694"/>
          </a:xfrm>
        </p:spPr>
        <p:txBody>
          <a:bodyPr rtlCol="0" anchor="ctr">
            <a:normAutofit/>
          </a:bodyPr>
          <a:lstStyle>
            <a:lvl1pPr marL="0" indent="0">
              <a:buNone/>
              <a:defRPr sz="1400">
                <a:latin typeface="Microsoft YaHei Light" panose="020B0502040204020203" pitchFamily="34" charset="-122"/>
                <a:ea typeface="Microsoft YaHei Light" panose="020B0502040204020203" pitchFamily="34" charset="-122"/>
              </a:defRPr>
            </a:lvl1pPr>
          </a:lstStyle>
          <a:p>
            <a:pPr lvl="0" rtl="0"/>
            <a:r>
              <a:rPr lang="zh-CN" altLang="en-US" noProof="0"/>
              <a:t>单击此处编辑母版文本样式</a:t>
            </a:r>
          </a:p>
        </p:txBody>
      </p:sp>
      <p:sp>
        <p:nvSpPr>
          <p:cNvPr id="18" name="文本占位符 8">
            <a:extLst>
              <a:ext uri="{FF2B5EF4-FFF2-40B4-BE49-F238E27FC236}">
                <a16:creationId xmlns:a16="http://schemas.microsoft.com/office/drawing/2014/main" id="{DA05F0E8-C4BA-4839-9D3B-C830E7398021}"/>
              </a:ext>
            </a:extLst>
          </p:cNvPr>
          <p:cNvSpPr>
            <a:spLocks noGrp="1"/>
          </p:cNvSpPr>
          <p:nvPr>
            <p:ph type="body" sz="quarter" idx="19"/>
          </p:nvPr>
        </p:nvSpPr>
        <p:spPr>
          <a:xfrm>
            <a:off x="7718323" y="3656265"/>
            <a:ext cx="3977648" cy="731694"/>
          </a:xfrm>
        </p:spPr>
        <p:txBody>
          <a:bodyPr rtlCol="0" anchor="ctr">
            <a:normAutofit/>
          </a:bodyPr>
          <a:lstStyle>
            <a:lvl1pPr marL="0" indent="0">
              <a:buNone/>
              <a:defRPr sz="1400">
                <a:latin typeface="Microsoft YaHei Light" panose="020B0502040204020203" pitchFamily="34" charset="-122"/>
                <a:ea typeface="Microsoft YaHei Light" panose="020B0502040204020203" pitchFamily="34" charset="-122"/>
              </a:defRPr>
            </a:lvl1pPr>
          </a:lstStyle>
          <a:p>
            <a:pPr lvl="0" rtl="0"/>
            <a:r>
              <a:rPr lang="zh-CN" altLang="en-US" noProof="0"/>
              <a:t>单击此处编辑母版文本样式</a:t>
            </a:r>
          </a:p>
        </p:txBody>
      </p:sp>
      <p:sp>
        <p:nvSpPr>
          <p:cNvPr id="19" name="文本占位符 8">
            <a:extLst>
              <a:ext uri="{FF2B5EF4-FFF2-40B4-BE49-F238E27FC236}">
                <a16:creationId xmlns:a16="http://schemas.microsoft.com/office/drawing/2014/main" id="{3BDE5625-360A-435B-8812-2FFD30C937B1}"/>
              </a:ext>
            </a:extLst>
          </p:cNvPr>
          <p:cNvSpPr>
            <a:spLocks noGrp="1"/>
          </p:cNvSpPr>
          <p:nvPr>
            <p:ph type="body" sz="quarter" idx="20"/>
          </p:nvPr>
        </p:nvSpPr>
        <p:spPr>
          <a:xfrm>
            <a:off x="7718323" y="4946994"/>
            <a:ext cx="3977648" cy="731694"/>
          </a:xfrm>
        </p:spPr>
        <p:txBody>
          <a:bodyPr rtlCol="0" anchor="ctr">
            <a:normAutofit/>
          </a:bodyPr>
          <a:lstStyle>
            <a:lvl1pPr marL="0" indent="0">
              <a:buNone/>
              <a:defRPr sz="1400">
                <a:latin typeface="Microsoft YaHei Light" panose="020B0502040204020203" pitchFamily="34" charset="-122"/>
                <a:ea typeface="Microsoft YaHei Light" panose="020B0502040204020203" pitchFamily="34" charset="-122"/>
              </a:defRPr>
            </a:lvl1pPr>
          </a:lstStyle>
          <a:p>
            <a:pPr lvl="0" rtl="0"/>
            <a:r>
              <a:rPr lang="zh-CN" altLang="en-US" noProof="0"/>
              <a:t>单击此处编辑母版文本样式</a:t>
            </a:r>
          </a:p>
        </p:txBody>
      </p:sp>
      <p:sp>
        <p:nvSpPr>
          <p:cNvPr id="15" name="图片占位符 5" title="图案">
            <a:extLst>
              <a:ext uri="{FF2B5EF4-FFF2-40B4-BE49-F238E27FC236}">
                <a16:creationId xmlns:a16="http://schemas.microsoft.com/office/drawing/2014/main" id="{EADDC907-00BA-437D-8631-DCDAA19616AC}"/>
              </a:ext>
            </a:extLst>
          </p:cNvPr>
          <p:cNvSpPr>
            <a:spLocks noGrp="1"/>
          </p:cNvSpPr>
          <p:nvPr>
            <p:ph type="pic" sz="quarter" idx="13"/>
          </p:nvPr>
        </p:nvSpPr>
        <p:spPr>
          <a:xfrm>
            <a:off x="6749917" y="1002146"/>
            <a:ext cx="885235" cy="885235"/>
          </a:xfrm>
          <a:prstGeom prst="ellipse">
            <a:avLst/>
          </a:prstGeom>
          <a:solidFill>
            <a:schemeClr val="bg1"/>
          </a:solidFill>
          <a:ln w="19050">
            <a:noFill/>
          </a:ln>
        </p:spPr>
        <p:txBody>
          <a:bodyPr rtlCol="0">
            <a:normAutofit/>
          </a:bodyPr>
          <a:lstStyle>
            <a:lvl1pPr>
              <a:defRPr sz="800">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21" name="图片占位符 5" title="图案">
            <a:extLst>
              <a:ext uri="{FF2B5EF4-FFF2-40B4-BE49-F238E27FC236}">
                <a16:creationId xmlns:a16="http://schemas.microsoft.com/office/drawing/2014/main" id="{44A0EDB5-B80A-4225-9741-99690ADBCE8D}"/>
              </a:ext>
            </a:extLst>
          </p:cNvPr>
          <p:cNvSpPr>
            <a:spLocks noGrp="1"/>
          </p:cNvSpPr>
          <p:nvPr>
            <p:ph type="pic" sz="quarter" idx="14"/>
          </p:nvPr>
        </p:nvSpPr>
        <p:spPr>
          <a:xfrm>
            <a:off x="6749917" y="2291505"/>
            <a:ext cx="885235" cy="885235"/>
          </a:xfrm>
          <a:prstGeom prst="ellipse">
            <a:avLst/>
          </a:prstGeom>
          <a:solidFill>
            <a:schemeClr val="bg1"/>
          </a:solidFill>
          <a:ln w="19050">
            <a:noFill/>
          </a:ln>
        </p:spPr>
        <p:txBody>
          <a:bodyPr vert="horz" lIns="91440" tIns="45720" rIns="91440" bIns="45720" rtlCol="0">
            <a:normAutofit/>
          </a:bodyPr>
          <a:lstStyle>
            <a:lvl1pPr>
              <a:defRPr lang="en-US" sz="800" dirty="0">
                <a:latin typeface="Microsoft YaHei Light" panose="020B0502040204020203" pitchFamily="34" charset="-122"/>
                <a:ea typeface="Microsoft YaHei Light" panose="020B0502040204020203" pitchFamily="34" charset="-122"/>
              </a:defRPr>
            </a:lvl1pPr>
          </a:lstStyle>
          <a:p>
            <a:pPr lvl="0" rtl="0"/>
            <a:r>
              <a:rPr lang="zh-CN" altLang="en-US" noProof="0"/>
              <a:t>单击图标添加图片</a:t>
            </a:r>
            <a:endParaRPr lang="zh-CN" altLang="en-US" noProof="0" dirty="0"/>
          </a:p>
        </p:txBody>
      </p:sp>
      <p:sp>
        <p:nvSpPr>
          <p:cNvPr id="22" name="图片占位符 5" title="图案">
            <a:extLst>
              <a:ext uri="{FF2B5EF4-FFF2-40B4-BE49-F238E27FC236}">
                <a16:creationId xmlns:a16="http://schemas.microsoft.com/office/drawing/2014/main" id="{E5C18081-A6EE-421D-96AC-0A7FA46F744A}"/>
              </a:ext>
            </a:extLst>
          </p:cNvPr>
          <p:cNvSpPr>
            <a:spLocks noGrp="1"/>
          </p:cNvSpPr>
          <p:nvPr>
            <p:ph type="pic" sz="quarter" idx="15"/>
          </p:nvPr>
        </p:nvSpPr>
        <p:spPr>
          <a:xfrm>
            <a:off x="6749917" y="3580864"/>
            <a:ext cx="885235" cy="885235"/>
          </a:xfrm>
          <a:prstGeom prst="ellipse">
            <a:avLst/>
          </a:prstGeom>
          <a:solidFill>
            <a:schemeClr val="bg1"/>
          </a:solidFill>
          <a:ln w="19050">
            <a:noFill/>
          </a:ln>
        </p:spPr>
        <p:txBody>
          <a:bodyPr vert="horz" lIns="91440" tIns="45720" rIns="91440" bIns="45720" rtlCol="0">
            <a:normAutofit/>
          </a:bodyPr>
          <a:lstStyle>
            <a:lvl1pPr>
              <a:defRPr lang="en-US" sz="800" dirty="0">
                <a:latin typeface="Microsoft YaHei Light" panose="020B0502040204020203" pitchFamily="34" charset="-122"/>
                <a:ea typeface="Microsoft YaHei Light" panose="020B0502040204020203" pitchFamily="34" charset="-122"/>
              </a:defRPr>
            </a:lvl1pPr>
          </a:lstStyle>
          <a:p>
            <a:pPr lvl="0" rtl="0"/>
            <a:r>
              <a:rPr lang="zh-CN" altLang="en-US" noProof="0"/>
              <a:t>单击图标添加图片</a:t>
            </a:r>
            <a:endParaRPr lang="zh-CN" altLang="en-US" noProof="0" dirty="0"/>
          </a:p>
        </p:txBody>
      </p:sp>
      <p:sp>
        <p:nvSpPr>
          <p:cNvPr id="23" name="图片占位符 5" title="图案">
            <a:extLst>
              <a:ext uri="{FF2B5EF4-FFF2-40B4-BE49-F238E27FC236}">
                <a16:creationId xmlns:a16="http://schemas.microsoft.com/office/drawing/2014/main" id="{1D21CB0A-3210-4B51-85A0-5111AEBA214F}"/>
              </a:ext>
            </a:extLst>
          </p:cNvPr>
          <p:cNvSpPr>
            <a:spLocks noGrp="1"/>
          </p:cNvSpPr>
          <p:nvPr>
            <p:ph type="pic" sz="quarter" idx="16"/>
          </p:nvPr>
        </p:nvSpPr>
        <p:spPr>
          <a:xfrm>
            <a:off x="6749917" y="4870223"/>
            <a:ext cx="885235" cy="885235"/>
          </a:xfrm>
          <a:prstGeom prst="ellipse">
            <a:avLst/>
          </a:prstGeom>
          <a:solidFill>
            <a:schemeClr val="bg1"/>
          </a:solidFill>
          <a:ln w="19050">
            <a:noFill/>
          </a:ln>
        </p:spPr>
        <p:txBody>
          <a:bodyPr vert="horz" lIns="91440" tIns="45720" rIns="91440" bIns="45720" rtlCol="0">
            <a:normAutofit/>
          </a:bodyPr>
          <a:lstStyle>
            <a:lvl1pPr>
              <a:defRPr lang="en-US" sz="800" dirty="0">
                <a:latin typeface="Microsoft YaHei Light" panose="020B0502040204020203" pitchFamily="34" charset="-122"/>
                <a:ea typeface="Microsoft YaHei Light" panose="020B0502040204020203" pitchFamily="34" charset="-122"/>
              </a:defRPr>
            </a:lvl1pPr>
          </a:lstStyle>
          <a:p>
            <a:pPr lvl="0" rtl="0"/>
            <a:r>
              <a:rPr lang="zh-CN" altLang="en-US" noProof="0"/>
              <a:t>单击图标添加图片</a:t>
            </a:r>
            <a:endParaRPr lang="zh-CN" altLang="en-US" noProof="0" dirty="0"/>
          </a:p>
        </p:txBody>
      </p:sp>
      <p:sp>
        <p:nvSpPr>
          <p:cNvPr id="24" name="标题 1">
            <a:extLst>
              <a:ext uri="{FF2B5EF4-FFF2-40B4-BE49-F238E27FC236}">
                <a16:creationId xmlns:a16="http://schemas.microsoft.com/office/drawing/2014/main" id="{95B2C2DA-ADF3-D44B-8824-9B44E01F747F}"/>
              </a:ext>
            </a:extLst>
          </p:cNvPr>
          <p:cNvSpPr>
            <a:spLocks noGrp="1"/>
          </p:cNvSpPr>
          <p:nvPr>
            <p:ph type="title" hasCustomPrompt="1"/>
          </p:nvPr>
        </p:nvSpPr>
        <p:spPr>
          <a:xfrm>
            <a:off x="841057" y="1100290"/>
            <a:ext cx="4008437" cy="1395208"/>
          </a:xfrm>
        </p:spPr>
        <p:txBody>
          <a:bodyPr lIns="0" rtlCol="0" anchor="b"/>
          <a:lstStyle>
            <a:lvl1pPr>
              <a:defRPr b="1">
                <a:solidFill>
                  <a:schemeClr val="bg1"/>
                </a:solidFill>
                <a:latin typeface="Microsoft YaHei UI" panose="020B0503020204020204" pitchFamily="34" charset="-122"/>
                <a:ea typeface="Microsoft YaHei UI" panose="020B0503020204020204" pitchFamily="34" charset="-122"/>
              </a:defRPr>
            </a:lvl1pPr>
          </a:lstStyle>
          <a:p>
            <a:pPr rtl="0"/>
            <a:r>
              <a:rPr lang="zh-CN" altLang="en-US" noProof="0" dirty="0"/>
              <a:t>单击此处添加幻灯片标题</a:t>
            </a:r>
          </a:p>
        </p:txBody>
      </p:sp>
      <p:sp>
        <p:nvSpPr>
          <p:cNvPr id="25" name="文本占位符 11">
            <a:extLst>
              <a:ext uri="{FF2B5EF4-FFF2-40B4-BE49-F238E27FC236}">
                <a16:creationId xmlns:a16="http://schemas.microsoft.com/office/drawing/2014/main" id="{6CAA743B-32D9-CE44-9E46-D38DB57EFACE}"/>
              </a:ext>
            </a:extLst>
          </p:cNvPr>
          <p:cNvSpPr>
            <a:spLocks noGrp="1"/>
          </p:cNvSpPr>
          <p:nvPr>
            <p:ph type="body" sz="quarter" idx="12" hasCustomPrompt="1"/>
          </p:nvPr>
        </p:nvSpPr>
        <p:spPr>
          <a:xfrm>
            <a:off x="841058" y="2561159"/>
            <a:ext cx="4008437" cy="602887"/>
          </a:xfrm>
        </p:spPr>
        <p:txBody>
          <a:bodyPr lIns="0" rtlCol="0" anchor="t">
            <a:normAutofit/>
          </a:bodyPr>
          <a:lstStyle>
            <a:lvl1pPr marL="0" indent="0">
              <a:buNone/>
              <a:defRPr sz="1400" spc="300">
                <a:solidFill>
                  <a:schemeClr val="bg1"/>
                </a:solidFill>
                <a:latin typeface="Microsoft YaHei UI" panose="020B0503020204020204" pitchFamily="34" charset="-122"/>
                <a:ea typeface="Microsoft YaHei UI" panose="020B0503020204020204" pitchFamily="34" charset="-122"/>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rtl="0"/>
            <a:r>
              <a:rPr lang="zh-CN" altLang="en-US" noProof="0" dirty="0"/>
              <a:t>在此输入副标题</a:t>
            </a:r>
          </a:p>
        </p:txBody>
      </p:sp>
      <p:sp>
        <p:nvSpPr>
          <p:cNvPr id="26" name="文本占位符 6">
            <a:extLst>
              <a:ext uri="{FF2B5EF4-FFF2-40B4-BE49-F238E27FC236}">
                <a16:creationId xmlns:a16="http://schemas.microsoft.com/office/drawing/2014/main" id="{A4E9B315-244E-41A8-B655-63FCC22CCF4C}"/>
              </a:ext>
            </a:extLst>
          </p:cNvPr>
          <p:cNvSpPr>
            <a:spLocks noGrp="1"/>
          </p:cNvSpPr>
          <p:nvPr>
            <p:ph type="body" sz="quarter" idx="11"/>
          </p:nvPr>
        </p:nvSpPr>
        <p:spPr>
          <a:xfrm>
            <a:off x="838200" y="3498661"/>
            <a:ext cx="4008438" cy="2560899"/>
          </a:xfrm>
        </p:spPr>
        <p:txBody>
          <a:bodyPr lIns="0" rtlCol="0">
            <a:noAutofit/>
          </a:bodyPr>
          <a:lstStyle>
            <a:lvl1pPr marL="0" indent="0">
              <a:lnSpc>
                <a:spcPct val="100000"/>
              </a:lnSpc>
              <a:buNone/>
              <a:defRPr sz="1400">
                <a:solidFill>
                  <a:schemeClr val="bg1"/>
                </a:solidFill>
                <a:latin typeface="Microsoft YaHei Light" panose="020B0502040204020203" pitchFamily="34" charset="-122"/>
                <a:ea typeface="Microsoft YaHei Light" panose="020B0502040204020203" pitchFamily="34" charset="-122"/>
                <a:cs typeface="Arial" panose="020B0604020202020204" pitchFamily="34" charset="0"/>
              </a:defRPr>
            </a:lvl1pPr>
          </a:lstStyle>
          <a:p>
            <a:pPr lvl="0" rtl="0"/>
            <a:r>
              <a:rPr lang="zh-CN" altLang="en-US" noProof="0"/>
              <a:t>单击此处编辑母版文本样式</a:t>
            </a:r>
          </a:p>
        </p:txBody>
      </p:sp>
      <p:sp>
        <p:nvSpPr>
          <p:cNvPr id="27" name="形状 62" title="图案">
            <a:extLst>
              <a:ext uri="{FF2B5EF4-FFF2-40B4-BE49-F238E27FC236}">
                <a16:creationId xmlns:a16="http://schemas.microsoft.com/office/drawing/2014/main" id="{E1A23DB6-E067-4A30-8C4B-98B452428518}"/>
              </a:ext>
            </a:extLst>
          </p:cNvPr>
          <p:cNvSpPr/>
          <p:nvPr userDrawn="1"/>
        </p:nvSpPr>
        <p:spPr>
          <a:xfrm rot="16200000" flipV="1">
            <a:off x="1918496" y="2124643"/>
            <a:ext cx="0" cy="2188806"/>
          </a:xfrm>
          <a:prstGeom prst="line">
            <a:avLst/>
          </a:prstGeom>
          <a:ln w="76200">
            <a:solidFill>
              <a:schemeClr val="accent2">
                <a:lumMod val="50000"/>
                <a:lumOff val="50000"/>
              </a:schemeClr>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zh-CN" altLang="en-US" sz="1500" noProof="0" dirty="0">
              <a:solidFill>
                <a:schemeClr val="bg1"/>
              </a:solidFill>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4144426491"/>
      </p:ext>
    </p:extLst>
  </p:cSld>
  <p:clrMapOvr>
    <a:masterClrMapping/>
  </p:clrMapOvr>
  <p:extLst>
    <p:ext uri="{DCECCB84-F9BA-43D5-87BE-67443E8EF086}">
      <p15:sldGuideLst xmlns:p15="http://schemas.microsoft.com/office/powerpoint/2012/main">
        <p15:guide id="1" orient="horz" pos="2160">
          <p15:clr>
            <a:srgbClr val="FBAE40"/>
          </p15:clr>
        </p15:guide>
        <p15:guide id="2" pos="5382" userDrawn="1">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4_图像和内容">
    <p:spTree>
      <p:nvGrpSpPr>
        <p:cNvPr id="1" name=""/>
        <p:cNvGrpSpPr/>
        <p:nvPr/>
      </p:nvGrpSpPr>
      <p:grpSpPr>
        <a:xfrm>
          <a:off x="0" y="0"/>
          <a:ext cx="0" cy="0"/>
          <a:chOff x="0" y="0"/>
          <a:chExt cx="0" cy="0"/>
        </a:xfrm>
      </p:grpSpPr>
      <p:sp>
        <p:nvSpPr>
          <p:cNvPr id="9" name="文本占位符 8">
            <a:extLst>
              <a:ext uri="{FF2B5EF4-FFF2-40B4-BE49-F238E27FC236}">
                <a16:creationId xmlns:a16="http://schemas.microsoft.com/office/drawing/2014/main" id="{A985C547-771F-4BD4-ADA8-B270DC50BDBC}"/>
              </a:ext>
            </a:extLst>
          </p:cNvPr>
          <p:cNvSpPr>
            <a:spLocks noGrp="1"/>
          </p:cNvSpPr>
          <p:nvPr>
            <p:ph type="body" sz="quarter" idx="17"/>
          </p:nvPr>
        </p:nvSpPr>
        <p:spPr>
          <a:xfrm>
            <a:off x="7718323" y="1058980"/>
            <a:ext cx="3977648" cy="731694"/>
          </a:xfrm>
        </p:spPr>
        <p:txBody>
          <a:bodyPr rtlCol="0" anchor="ctr">
            <a:normAutofit/>
          </a:bodyPr>
          <a:lstStyle>
            <a:lvl1pPr marL="0" indent="0">
              <a:buNone/>
              <a:defRPr sz="1400">
                <a:latin typeface="Microsoft YaHei Light" panose="020B0502040204020203" pitchFamily="34" charset="-122"/>
                <a:ea typeface="Microsoft YaHei Light" panose="020B0502040204020203" pitchFamily="34" charset="-122"/>
              </a:defRPr>
            </a:lvl1pPr>
          </a:lstStyle>
          <a:p>
            <a:pPr lvl="0" rtl="0"/>
            <a:r>
              <a:rPr lang="zh-CN" altLang="en-US" noProof="0"/>
              <a:t>单击此处编辑母版文本样式</a:t>
            </a:r>
          </a:p>
        </p:txBody>
      </p:sp>
      <p:sp>
        <p:nvSpPr>
          <p:cNvPr id="16" name="文本占位符 8">
            <a:extLst>
              <a:ext uri="{FF2B5EF4-FFF2-40B4-BE49-F238E27FC236}">
                <a16:creationId xmlns:a16="http://schemas.microsoft.com/office/drawing/2014/main" id="{5726DA1D-D34F-4505-9722-98586A88D858}"/>
              </a:ext>
            </a:extLst>
          </p:cNvPr>
          <p:cNvSpPr>
            <a:spLocks noGrp="1"/>
          </p:cNvSpPr>
          <p:nvPr>
            <p:ph type="body" sz="quarter" idx="18"/>
          </p:nvPr>
        </p:nvSpPr>
        <p:spPr>
          <a:xfrm>
            <a:off x="7718323" y="2365537"/>
            <a:ext cx="3977648" cy="731694"/>
          </a:xfrm>
        </p:spPr>
        <p:txBody>
          <a:bodyPr rtlCol="0" anchor="ctr">
            <a:normAutofit/>
          </a:bodyPr>
          <a:lstStyle>
            <a:lvl1pPr marL="0" indent="0">
              <a:buNone/>
              <a:defRPr sz="1400">
                <a:latin typeface="Microsoft YaHei Light" panose="020B0502040204020203" pitchFamily="34" charset="-122"/>
                <a:ea typeface="Microsoft YaHei Light" panose="020B0502040204020203" pitchFamily="34" charset="-122"/>
              </a:defRPr>
            </a:lvl1pPr>
          </a:lstStyle>
          <a:p>
            <a:pPr lvl="0" rtl="0"/>
            <a:r>
              <a:rPr lang="zh-CN" altLang="en-US" noProof="0"/>
              <a:t>单击此处编辑母版文本样式</a:t>
            </a:r>
          </a:p>
        </p:txBody>
      </p:sp>
      <p:sp>
        <p:nvSpPr>
          <p:cNvPr id="18" name="文本占位符 8">
            <a:extLst>
              <a:ext uri="{FF2B5EF4-FFF2-40B4-BE49-F238E27FC236}">
                <a16:creationId xmlns:a16="http://schemas.microsoft.com/office/drawing/2014/main" id="{DA05F0E8-C4BA-4839-9D3B-C830E7398021}"/>
              </a:ext>
            </a:extLst>
          </p:cNvPr>
          <p:cNvSpPr>
            <a:spLocks noGrp="1"/>
          </p:cNvSpPr>
          <p:nvPr>
            <p:ph type="body" sz="quarter" idx="19"/>
          </p:nvPr>
        </p:nvSpPr>
        <p:spPr>
          <a:xfrm>
            <a:off x="7718323" y="3656265"/>
            <a:ext cx="3977648" cy="731694"/>
          </a:xfrm>
        </p:spPr>
        <p:txBody>
          <a:bodyPr rtlCol="0" anchor="ctr">
            <a:normAutofit/>
          </a:bodyPr>
          <a:lstStyle>
            <a:lvl1pPr marL="0" indent="0">
              <a:buNone/>
              <a:defRPr sz="1400">
                <a:latin typeface="Microsoft YaHei Light" panose="020B0502040204020203" pitchFamily="34" charset="-122"/>
                <a:ea typeface="Microsoft YaHei Light" panose="020B0502040204020203" pitchFamily="34" charset="-122"/>
              </a:defRPr>
            </a:lvl1pPr>
          </a:lstStyle>
          <a:p>
            <a:pPr lvl="0" rtl="0"/>
            <a:r>
              <a:rPr lang="zh-CN" altLang="en-US" noProof="0"/>
              <a:t>单击此处编辑母版文本样式</a:t>
            </a:r>
          </a:p>
        </p:txBody>
      </p:sp>
      <p:sp>
        <p:nvSpPr>
          <p:cNvPr id="19" name="文本占位符 8">
            <a:extLst>
              <a:ext uri="{FF2B5EF4-FFF2-40B4-BE49-F238E27FC236}">
                <a16:creationId xmlns:a16="http://schemas.microsoft.com/office/drawing/2014/main" id="{3BDE5625-360A-435B-8812-2FFD30C937B1}"/>
              </a:ext>
            </a:extLst>
          </p:cNvPr>
          <p:cNvSpPr>
            <a:spLocks noGrp="1"/>
          </p:cNvSpPr>
          <p:nvPr>
            <p:ph type="body" sz="quarter" idx="20"/>
          </p:nvPr>
        </p:nvSpPr>
        <p:spPr>
          <a:xfrm>
            <a:off x="7718323" y="4946994"/>
            <a:ext cx="3977648" cy="731694"/>
          </a:xfrm>
        </p:spPr>
        <p:txBody>
          <a:bodyPr rtlCol="0" anchor="ctr">
            <a:normAutofit/>
          </a:bodyPr>
          <a:lstStyle>
            <a:lvl1pPr marL="0" indent="0">
              <a:buNone/>
              <a:defRPr sz="1400">
                <a:latin typeface="Microsoft YaHei Light" panose="020B0502040204020203" pitchFamily="34" charset="-122"/>
                <a:ea typeface="Microsoft YaHei Light" panose="020B0502040204020203" pitchFamily="34" charset="-122"/>
              </a:defRPr>
            </a:lvl1pPr>
          </a:lstStyle>
          <a:p>
            <a:pPr lvl="0" rtl="0"/>
            <a:r>
              <a:rPr lang="zh-CN" altLang="en-US" noProof="0"/>
              <a:t>单击此处编辑母版文本样式</a:t>
            </a:r>
          </a:p>
        </p:txBody>
      </p:sp>
      <p:sp>
        <p:nvSpPr>
          <p:cNvPr id="14" name="标题 1">
            <a:extLst>
              <a:ext uri="{FF2B5EF4-FFF2-40B4-BE49-F238E27FC236}">
                <a16:creationId xmlns:a16="http://schemas.microsoft.com/office/drawing/2014/main" id="{95B2C2DA-ADF3-D44B-8824-9B44E01F747F}"/>
              </a:ext>
            </a:extLst>
          </p:cNvPr>
          <p:cNvSpPr>
            <a:spLocks noGrp="1"/>
          </p:cNvSpPr>
          <p:nvPr>
            <p:ph type="title" hasCustomPrompt="1"/>
          </p:nvPr>
        </p:nvSpPr>
        <p:spPr>
          <a:xfrm>
            <a:off x="841057" y="1100290"/>
            <a:ext cx="4008437" cy="1395208"/>
          </a:xfrm>
        </p:spPr>
        <p:txBody>
          <a:bodyPr lIns="0" rtlCol="0" anchor="b"/>
          <a:lstStyle>
            <a:lvl1pPr>
              <a:defRPr b="1">
                <a:latin typeface="Microsoft YaHei UI" panose="020B0503020204020204" pitchFamily="34" charset="-122"/>
                <a:ea typeface="Microsoft YaHei UI" panose="020B0503020204020204" pitchFamily="34" charset="-122"/>
              </a:defRPr>
            </a:lvl1pPr>
          </a:lstStyle>
          <a:p>
            <a:pPr rtl="0"/>
            <a:r>
              <a:rPr lang="zh-CN" altLang="en-US" noProof="0" dirty="0"/>
              <a:t>单击此处添加幻灯片标题</a:t>
            </a:r>
          </a:p>
        </p:txBody>
      </p:sp>
      <p:sp>
        <p:nvSpPr>
          <p:cNvPr id="20" name="文本占位符 11">
            <a:extLst>
              <a:ext uri="{FF2B5EF4-FFF2-40B4-BE49-F238E27FC236}">
                <a16:creationId xmlns:a16="http://schemas.microsoft.com/office/drawing/2014/main" id="{6CAA743B-32D9-CE44-9E46-D38DB57EFACE}"/>
              </a:ext>
            </a:extLst>
          </p:cNvPr>
          <p:cNvSpPr>
            <a:spLocks noGrp="1"/>
          </p:cNvSpPr>
          <p:nvPr>
            <p:ph type="body" sz="quarter" idx="12" hasCustomPrompt="1"/>
          </p:nvPr>
        </p:nvSpPr>
        <p:spPr>
          <a:xfrm>
            <a:off x="841058" y="2561159"/>
            <a:ext cx="4008437" cy="602887"/>
          </a:xfrm>
        </p:spPr>
        <p:txBody>
          <a:bodyPr lIns="0" rtlCol="0" anchor="t">
            <a:normAutofit/>
          </a:bodyPr>
          <a:lstStyle>
            <a:lvl1pPr marL="0" indent="0">
              <a:buNone/>
              <a:defRPr sz="1400" spc="300">
                <a:solidFill>
                  <a:schemeClr val="tx2"/>
                </a:solidFill>
                <a:latin typeface="Microsoft YaHei UI" panose="020B0503020204020204" pitchFamily="34" charset="-122"/>
                <a:ea typeface="Microsoft YaHei UI" panose="020B0503020204020204" pitchFamily="34" charset="-122"/>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rtl="0"/>
            <a:r>
              <a:rPr lang="zh-CN" altLang="en-US" noProof="0" dirty="0"/>
              <a:t>在此输入副标题</a:t>
            </a:r>
          </a:p>
        </p:txBody>
      </p:sp>
      <p:sp>
        <p:nvSpPr>
          <p:cNvPr id="24" name="文本占位符 6">
            <a:extLst>
              <a:ext uri="{FF2B5EF4-FFF2-40B4-BE49-F238E27FC236}">
                <a16:creationId xmlns:a16="http://schemas.microsoft.com/office/drawing/2014/main" id="{A4E9B315-244E-41A8-B655-63FCC22CCF4C}"/>
              </a:ext>
            </a:extLst>
          </p:cNvPr>
          <p:cNvSpPr>
            <a:spLocks noGrp="1"/>
          </p:cNvSpPr>
          <p:nvPr>
            <p:ph type="body" sz="quarter" idx="11"/>
          </p:nvPr>
        </p:nvSpPr>
        <p:spPr>
          <a:xfrm>
            <a:off x="838200" y="3498661"/>
            <a:ext cx="4008438" cy="2560899"/>
          </a:xfrm>
        </p:spPr>
        <p:txBody>
          <a:bodyPr lIns="0" rtlCol="0">
            <a:noAutofit/>
          </a:bodyPr>
          <a:lstStyle>
            <a:lvl1pPr marL="0" indent="0">
              <a:lnSpc>
                <a:spcPct val="100000"/>
              </a:lnSpc>
              <a:buNone/>
              <a:defRPr sz="1400">
                <a:latin typeface="Microsoft YaHei Light" panose="020B0502040204020203" pitchFamily="34" charset="-122"/>
                <a:ea typeface="Microsoft YaHei Light" panose="020B0502040204020203" pitchFamily="34" charset="-122"/>
                <a:cs typeface="Arial" panose="020B0604020202020204" pitchFamily="34" charset="0"/>
              </a:defRPr>
            </a:lvl1pPr>
          </a:lstStyle>
          <a:p>
            <a:pPr lvl="0" rtl="0"/>
            <a:r>
              <a:rPr lang="zh-CN" altLang="en-US" noProof="0"/>
              <a:t>单击此处编辑母版文本样式</a:t>
            </a:r>
          </a:p>
        </p:txBody>
      </p:sp>
      <p:sp>
        <p:nvSpPr>
          <p:cNvPr id="25" name="形状 62" title="图案">
            <a:extLst>
              <a:ext uri="{FF2B5EF4-FFF2-40B4-BE49-F238E27FC236}">
                <a16:creationId xmlns:a16="http://schemas.microsoft.com/office/drawing/2014/main" id="{E1A23DB6-E067-4A30-8C4B-98B452428518}"/>
              </a:ext>
            </a:extLst>
          </p:cNvPr>
          <p:cNvSpPr/>
          <p:nvPr userDrawn="1"/>
        </p:nvSpPr>
        <p:spPr>
          <a:xfrm rot="16200000" flipV="1">
            <a:off x="1918496" y="2124643"/>
            <a:ext cx="0" cy="2188806"/>
          </a:xfrm>
          <a:prstGeom prst="line">
            <a:avLst/>
          </a:prstGeom>
          <a:ln w="76200">
            <a:solidFill>
              <a:schemeClr val="accent1">
                <a:lumMod val="60000"/>
                <a:lumOff val="40000"/>
              </a:schemeClr>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zh-CN" altLang="en-US" sz="1500" noProof="0" dirty="0">
              <a:latin typeface="Microsoft YaHei UI" panose="020B0503020204020204" pitchFamily="34" charset="-122"/>
              <a:ea typeface="Microsoft YaHei UI" panose="020B0503020204020204" pitchFamily="34" charset="-122"/>
            </a:endParaRPr>
          </a:p>
        </p:txBody>
      </p:sp>
      <p:sp>
        <p:nvSpPr>
          <p:cNvPr id="2" name="椭圆形 1">
            <a:extLst>
              <a:ext uri="{FF2B5EF4-FFF2-40B4-BE49-F238E27FC236}">
                <a16:creationId xmlns:a16="http://schemas.microsoft.com/office/drawing/2014/main" id="{7E5B409A-28A1-4F13-9C1C-E15291930DF1}"/>
              </a:ext>
            </a:extLst>
          </p:cNvPr>
          <p:cNvSpPr/>
          <p:nvPr userDrawn="1"/>
        </p:nvSpPr>
        <p:spPr>
          <a:xfrm>
            <a:off x="6721671" y="1047456"/>
            <a:ext cx="754743" cy="75474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
        <p:nvSpPr>
          <p:cNvPr id="17" name="椭圆形 16">
            <a:extLst>
              <a:ext uri="{FF2B5EF4-FFF2-40B4-BE49-F238E27FC236}">
                <a16:creationId xmlns:a16="http://schemas.microsoft.com/office/drawing/2014/main" id="{B0A9508C-D302-4643-AFFA-37BE20A4CF91}"/>
              </a:ext>
            </a:extLst>
          </p:cNvPr>
          <p:cNvSpPr/>
          <p:nvPr userDrawn="1"/>
        </p:nvSpPr>
        <p:spPr>
          <a:xfrm>
            <a:off x="6721671" y="2342488"/>
            <a:ext cx="754743" cy="75474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
        <p:nvSpPr>
          <p:cNvPr id="26" name="椭圆形 25">
            <a:extLst>
              <a:ext uri="{FF2B5EF4-FFF2-40B4-BE49-F238E27FC236}">
                <a16:creationId xmlns:a16="http://schemas.microsoft.com/office/drawing/2014/main" id="{3C430BF1-F654-4C13-9094-97AE78B80696}"/>
              </a:ext>
            </a:extLst>
          </p:cNvPr>
          <p:cNvSpPr/>
          <p:nvPr userDrawn="1"/>
        </p:nvSpPr>
        <p:spPr>
          <a:xfrm>
            <a:off x="6721671" y="3644740"/>
            <a:ext cx="754743" cy="75474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
        <p:nvSpPr>
          <p:cNvPr id="27" name="椭圆形 26">
            <a:extLst>
              <a:ext uri="{FF2B5EF4-FFF2-40B4-BE49-F238E27FC236}">
                <a16:creationId xmlns:a16="http://schemas.microsoft.com/office/drawing/2014/main" id="{94F3E6A2-CCB8-4870-9797-40002216D2B3}"/>
              </a:ext>
            </a:extLst>
          </p:cNvPr>
          <p:cNvSpPr/>
          <p:nvPr userDrawn="1"/>
        </p:nvSpPr>
        <p:spPr>
          <a:xfrm>
            <a:off x="6721671" y="4935469"/>
            <a:ext cx="754743" cy="75474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
        <p:nvSpPr>
          <p:cNvPr id="4" name="图片占位符 3">
            <a:extLst>
              <a:ext uri="{FF2B5EF4-FFF2-40B4-BE49-F238E27FC236}">
                <a16:creationId xmlns:a16="http://schemas.microsoft.com/office/drawing/2014/main" id="{83725AD6-E3CC-4FAC-94F3-1F4CB56D222F}"/>
              </a:ext>
            </a:extLst>
          </p:cNvPr>
          <p:cNvSpPr>
            <a:spLocks noGrp="1"/>
          </p:cNvSpPr>
          <p:nvPr>
            <p:ph type="pic" sz="quarter" idx="21"/>
          </p:nvPr>
        </p:nvSpPr>
        <p:spPr>
          <a:xfrm>
            <a:off x="6874411" y="1200196"/>
            <a:ext cx="449262" cy="449263"/>
          </a:xfrm>
        </p:spPr>
        <p:txBody>
          <a:bodyPr rtlCol="0" anchor="ctr">
            <a:normAutofit/>
          </a:bodyPr>
          <a:lstStyle>
            <a:lvl1pPr marL="0" indent="0" algn="ctr">
              <a:buNone/>
              <a:defRPr sz="700">
                <a:solidFill>
                  <a:schemeClr val="bg1"/>
                </a:solidFill>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28" name="图片占位符 3">
            <a:extLst>
              <a:ext uri="{FF2B5EF4-FFF2-40B4-BE49-F238E27FC236}">
                <a16:creationId xmlns:a16="http://schemas.microsoft.com/office/drawing/2014/main" id="{C80D4B49-1275-4A83-A987-EC233FB6CC38}"/>
              </a:ext>
            </a:extLst>
          </p:cNvPr>
          <p:cNvSpPr>
            <a:spLocks noGrp="1"/>
          </p:cNvSpPr>
          <p:nvPr>
            <p:ph type="pic" sz="quarter" idx="22"/>
          </p:nvPr>
        </p:nvSpPr>
        <p:spPr>
          <a:xfrm>
            <a:off x="6874411" y="2506752"/>
            <a:ext cx="449262" cy="449263"/>
          </a:xfrm>
        </p:spPr>
        <p:txBody>
          <a:bodyPr rtlCol="0" anchor="ctr">
            <a:normAutofit/>
          </a:bodyPr>
          <a:lstStyle>
            <a:lvl1pPr marL="0" indent="0" algn="ctr">
              <a:buNone/>
              <a:defRPr sz="700">
                <a:solidFill>
                  <a:schemeClr val="bg1"/>
                </a:solidFill>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29" name="图片占位符 3">
            <a:extLst>
              <a:ext uri="{FF2B5EF4-FFF2-40B4-BE49-F238E27FC236}">
                <a16:creationId xmlns:a16="http://schemas.microsoft.com/office/drawing/2014/main" id="{7B475AE2-C1A9-4191-A31B-5D6893397E23}"/>
              </a:ext>
            </a:extLst>
          </p:cNvPr>
          <p:cNvSpPr>
            <a:spLocks noGrp="1"/>
          </p:cNvSpPr>
          <p:nvPr>
            <p:ph type="pic" sz="quarter" idx="23"/>
          </p:nvPr>
        </p:nvSpPr>
        <p:spPr>
          <a:xfrm>
            <a:off x="6874411" y="3797479"/>
            <a:ext cx="449262" cy="449263"/>
          </a:xfrm>
        </p:spPr>
        <p:txBody>
          <a:bodyPr rtlCol="0" anchor="ctr">
            <a:normAutofit/>
          </a:bodyPr>
          <a:lstStyle>
            <a:lvl1pPr marL="0" indent="0" algn="ctr">
              <a:buNone/>
              <a:defRPr sz="700">
                <a:solidFill>
                  <a:schemeClr val="bg1"/>
                </a:solidFill>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30" name="图片占位符 3">
            <a:extLst>
              <a:ext uri="{FF2B5EF4-FFF2-40B4-BE49-F238E27FC236}">
                <a16:creationId xmlns:a16="http://schemas.microsoft.com/office/drawing/2014/main" id="{C29F28E2-C28B-447C-818F-8676A82EEAA9}"/>
              </a:ext>
            </a:extLst>
          </p:cNvPr>
          <p:cNvSpPr>
            <a:spLocks noGrp="1"/>
          </p:cNvSpPr>
          <p:nvPr>
            <p:ph type="pic" sz="quarter" idx="24"/>
          </p:nvPr>
        </p:nvSpPr>
        <p:spPr>
          <a:xfrm>
            <a:off x="6874411" y="5088208"/>
            <a:ext cx="449262" cy="449263"/>
          </a:xfrm>
        </p:spPr>
        <p:txBody>
          <a:bodyPr rtlCol="0" anchor="ctr">
            <a:normAutofit/>
          </a:bodyPr>
          <a:lstStyle>
            <a:lvl1pPr marL="0" indent="0" algn="ctr">
              <a:buNone/>
              <a:defRPr sz="700">
                <a:solidFill>
                  <a:schemeClr val="bg1"/>
                </a:solidFill>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Tree>
    <p:extLst>
      <p:ext uri="{BB962C8B-B14F-4D97-AF65-F5344CB8AC3E}">
        <p14:creationId xmlns:p14="http://schemas.microsoft.com/office/powerpoint/2010/main" val="2219225103"/>
      </p:ext>
    </p:extLst>
  </p:cSld>
  <p:clrMapOvr>
    <a:masterClrMapping/>
  </p:clrMapOvr>
  <p:extLst>
    <p:ext uri="{DCECCB84-F9BA-43D5-87BE-67443E8EF086}">
      <p15:sldGuideLst xmlns:p15="http://schemas.microsoft.com/office/powerpoint/2012/main">
        <p15:guide id="1" orient="horz" pos="2160">
          <p15:clr>
            <a:srgbClr val="FBAE40"/>
          </p15:clr>
        </p15:guide>
        <p15:guide id="2" pos="3863">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2_图像和内容">
    <p:spTree>
      <p:nvGrpSpPr>
        <p:cNvPr id="1" name=""/>
        <p:cNvGrpSpPr/>
        <p:nvPr/>
      </p:nvGrpSpPr>
      <p:grpSpPr>
        <a:xfrm>
          <a:off x="0" y="0"/>
          <a:ext cx="0" cy="0"/>
          <a:chOff x="0" y="0"/>
          <a:chExt cx="0" cy="0"/>
        </a:xfrm>
      </p:grpSpPr>
      <p:sp>
        <p:nvSpPr>
          <p:cNvPr id="7" name="长方形 6" title="图案">
            <a:extLst>
              <a:ext uri="{FF2B5EF4-FFF2-40B4-BE49-F238E27FC236}">
                <a16:creationId xmlns:a16="http://schemas.microsoft.com/office/drawing/2014/main" id="{BC0DB138-926E-4EF2-BFC2-93D610E35703}"/>
              </a:ext>
            </a:extLst>
          </p:cNvPr>
          <p:cNvSpPr/>
          <p:nvPr userDrawn="1"/>
        </p:nvSpPr>
        <p:spPr>
          <a:xfrm>
            <a:off x="0" y="3721472"/>
            <a:ext cx="12192000" cy="3136523"/>
          </a:xfrm>
          <a:prstGeom prst="rect">
            <a:avLst/>
          </a:prstGeom>
          <a:solidFill>
            <a:schemeClr val="accent2"/>
          </a:solidFill>
        </p:spPr>
        <p:txBody>
          <a:bodyPr vert="horz" lIns="1296000" tIns="45720" rIns="432000" bIns="45720" rtlCol="0" anchor="ctr">
            <a:normAutofit/>
          </a:bodyPr>
          <a:lstStyle/>
          <a:p>
            <a:pPr lvl="0" indent="0" rtl="0">
              <a:lnSpc>
                <a:spcPct val="100000"/>
              </a:lnSpc>
              <a:spcBef>
                <a:spcPts val="1000"/>
              </a:spcBef>
              <a:buFontTx/>
              <a:buNone/>
            </a:pPr>
            <a:endParaRPr lang="zh-CN" altLang="en-US" sz="1400" b="0" i="0" spc="0" noProof="0" dirty="0">
              <a:solidFill>
                <a:schemeClr val="tx2"/>
              </a:solidFill>
              <a:latin typeface="Microsoft YaHei UI" panose="020B0503020204020204" pitchFamily="34" charset="-122"/>
              <a:ea typeface="Microsoft YaHei UI" panose="020B0503020204020204" pitchFamily="34" charset="-122"/>
              <a:cs typeface="Arial" panose="020B0604020202020204" pitchFamily="34" charset="0"/>
            </a:endParaRPr>
          </a:p>
        </p:txBody>
      </p:sp>
      <p:sp>
        <p:nvSpPr>
          <p:cNvPr id="10" name="标题 1">
            <a:extLst>
              <a:ext uri="{FF2B5EF4-FFF2-40B4-BE49-F238E27FC236}">
                <a16:creationId xmlns:a16="http://schemas.microsoft.com/office/drawing/2014/main" id="{95B2C2DA-ADF3-D44B-8824-9B44E01F747F}"/>
              </a:ext>
            </a:extLst>
          </p:cNvPr>
          <p:cNvSpPr>
            <a:spLocks noGrp="1"/>
          </p:cNvSpPr>
          <p:nvPr>
            <p:ph type="title" hasCustomPrompt="1"/>
          </p:nvPr>
        </p:nvSpPr>
        <p:spPr>
          <a:xfrm>
            <a:off x="668543" y="358610"/>
            <a:ext cx="10854914" cy="804759"/>
          </a:xfrm>
        </p:spPr>
        <p:txBody>
          <a:bodyPr lIns="0" rtlCol="0" anchor="b">
            <a:normAutofit/>
          </a:bodyPr>
          <a:lstStyle>
            <a:lvl1pPr algn="ctr">
              <a:defRPr sz="4000" b="1">
                <a:latin typeface="Microsoft YaHei UI" panose="020B0503020204020204" pitchFamily="34" charset="-122"/>
                <a:ea typeface="Microsoft YaHei UI" panose="020B0503020204020204" pitchFamily="34" charset="-122"/>
              </a:defRPr>
            </a:lvl1pPr>
          </a:lstStyle>
          <a:p>
            <a:pPr rtl="0"/>
            <a:r>
              <a:rPr lang="zh-CN" altLang="en-US" noProof="0" dirty="0"/>
              <a:t>单击此处添加幻灯片标题</a:t>
            </a:r>
          </a:p>
        </p:txBody>
      </p:sp>
      <p:sp>
        <p:nvSpPr>
          <p:cNvPr id="6" name="图片占位符 5" title="图案">
            <a:extLst>
              <a:ext uri="{FF2B5EF4-FFF2-40B4-BE49-F238E27FC236}">
                <a16:creationId xmlns:a16="http://schemas.microsoft.com/office/drawing/2014/main" id="{8C7AA169-6546-4620-BD7B-7B36553C28F7}"/>
              </a:ext>
            </a:extLst>
          </p:cNvPr>
          <p:cNvSpPr>
            <a:spLocks noGrp="1"/>
          </p:cNvSpPr>
          <p:nvPr>
            <p:ph type="pic" sz="quarter" idx="13"/>
          </p:nvPr>
        </p:nvSpPr>
        <p:spPr>
          <a:xfrm>
            <a:off x="1378803" y="2592710"/>
            <a:ext cx="973759" cy="973759"/>
          </a:xfrm>
          <a:prstGeom prst="ellipse">
            <a:avLst/>
          </a:prstGeom>
          <a:solidFill>
            <a:schemeClr val="bg1"/>
          </a:solidFill>
          <a:ln w="19050">
            <a:noFill/>
          </a:ln>
        </p:spPr>
        <p:txBody>
          <a:bodyPr rtlCol="0">
            <a:normAutofit/>
          </a:bodyPr>
          <a:lstStyle>
            <a:lvl1pPr>
              <a:defRPr sz="800">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11" name="图片占位符 5" title="图案">
            <a:extLst>
              <a:ext uri="{FF2B5EF4-FFF2-40B4-BE49-F238E27FC236}">
                <a16:creationId xmlns:a16="http://schemas.microsoft.com/office/drawing/2014/main" id="{CE9C16DA-A24B-4516-BCC8-C747730478D8}"/>
              </a:ext>
            </a:extLst>
          </p:cNvPr>
          <p:cNvSpPr>
            <a:spLocks noGrp="1"/>
          </p:cNvSpPr>
          <p:nvPr>
            <p:ph type="pic" sz="quarter" idx="14"/>
          </p:nvPr>
        </p:nvSpPr>
        <p:spPr>
          <a:xfrm>
            <a:off x="4226108" y="2592710"/>
            <a:ext cx="973759" cy="973759"/>
          </a:xfrm>
          <a:prstGeom prst="ellipse">
            <a:avLst/>
          </a:prstGeom>
          <a:solidFill>
            <a:schemeClr val="bg1"/>
          </a:solidFill>
          <a:ln w="19050">
            <a:noFill/>
          </a:ln>
        </p:spPr>
        <p:txBody>
          <a:bodyPr vert="horz" lIns="91440" tIns="45720" rIns="91440" bIns="45720" rtlCol="0">
            <a:normAutofit/>
          </a:bodyPr>
          <a:lstStyle>
            <a:lvl1pPr>
              <a:defRPr lang="en-US" sz="800" dirty="0">
                <a:latin typeface="Microsoft YaHei Light" panose="020B0502040204020203" pitchFamily="34" charset="-122"/>
                <a:ea typeface="Microsoft YaHei Light" panose="020B0502040204020203" pitchFamily="34" charset="-122"/>
              </a:defRPr>
            </a:lvl1pPr>
          </a:lstStyle>
          <a:p>
            <a:pPr lvl="0" rtl="0"/>
            <a:r>
              <a:rPr lang="zh-CN" altLang="en-US" noProof="0"/>
              <a:t>单击图标添加图片</a:t>
            </a:r>
            <a:endParaRPr lang="zh-CN" altLang="en-US" noProof="0" dirty="0"/>
          </a:p>
        </p:txBody>
      </p:sp>
      <p:sp>
        <p:nvSpPr>
          <p:cNvPr id="13" name="图片占位符 5" title="图案">
            <a:extLst>
              <a:ext uri="{FF2B5EF4-FFF2-40B4-BE49-F238E27FC236}">
                <a16:creationId xmlns:a16="http://schemas.microsoft.com/office/drawing/2014/main" id="{A498122E-BB6F-4765-B85E-6410B9CE17AC}"/>
              </a:ext>
            </a:extLst>
          </p:cNvPr>
          <p:cNvSpPr>
            <a:spLocks noGrp="1"/>
          </p:cNvSpPr>
          <p:nvPr>
            <p:ph type="pic" sz="quarter" idx="15"/>
          </p:nvPr>
        </p:nvSpPr>
        <p:spPr>
          <a:xfrm>
            <a:off x="7073413" y="2592710"/>
            <a:ext cx="973759" cy="973759"/>
          </a:xfrm>
          <a:prstGeom prst="ellipse">
            <a:avLst/>
          </a:prstGeom>
          <a:solidFill>
            <a:schemeClr val="bg1"/>
          </a:solidFill>
          <a:ln w="19050">
            <a:noFill/>
          </a:ln>
        </p:spPr>
        <p:txBody>
          <a:bodyPr vert="horz" lIns="91440" tIns="45720" rIns="91440" bIns="45720" rtlCol="0">
            <a:normAutofit/>
          </a:bodyPr>
          <a:lstStyle>
            <a:lvl1pPr>
              <a:defRPr lang="en-US" sz="800" dirty="0">
                <a:latin typeface="Microsoft YaHei Light" panose="020B0502040204020203" pitchFamily="34" charset="-122"/>
                <a:ea typeface="Microsoft YaHei Light" panose="020B0502040204020203" pitchFamily="34" charset="-122"/>
              </a:defRPr>
            </a:lvl1pPr>
          </a:lstStyle>
          <a:p>
            <a:pPr lvl="0" rtl="0"/>
            <a:r>
              <a:rPr lang="zh-CN" altLang="en-US" noProof="0"/>
              <a:t>单击图标添加图片</a:t>
            </a:r>
            <a:endParaRPr lang="zh-CN" altLang="en-US" noProof="0" dirty="0"/>
          </a:p>
        </p:txBody>
      </p:sp>
      <p:sp>
        <p:nvSpPr>
          <p:cNvPr id="14" name="图片占位符 5" title="图案">
            <a:extLst>
              <a:ext uri="{FF2B5EF4-FFF2-40B4-BE49-F238E27FC236}">
                <a16:creationId xmlns:a16="http://schemas.microsoft.com/office/drawing/2014/main" id="{D19B2F25-5E98-4166-8476-BE599D16121D}"/>
              </a:ext>
            </a:extLst>
          </p:cNvPr>
          <p:cNvSpPr>
            <a:spLocks noGrp="1"/>
          </p:cNvSpPr>
          <p:nvPr>
            <p:ph type="pic" sz="quarter" idx="16"/>
          </p:nvPr>
        </p:nvSpPr>
        <p:spPr>
          <a:xfrm>
            <a:off x="9920718" y="2592710"/>
            <a:ext cx="973759" cy="973759"/>
          </a:xfrm>
          <a:prstGeom prst="ellipse">
            <a:avLst/>
          </a:prstGeom>
          <a:solidFill>
            <a:schemeClr val="bg1"/>
          </a:solidFill>
          <a:ln w="19050">
            <a:noFill/>
          </a:ln>
        </p:spPr>
        <p:txBody>
          <a:bodyPr vert="horz" lIns="91440" tIns="45720" rIns="91440" bIns="45720" rtlCol="0">
            <a:normAutofit/>
          </a:bodyPr>
          <a:lstStyle>
            <a:lvl1pPr>
              <a:defRPr lang="en-US" sz="800" dirty="0">
                <a:latin typeface="Microsoft YaHei Light" panose="020B0502040204020203" pitchFamily="34" charset="-122"/>
                <a:ea typeface="Microsoft YaHei Light" panose="020B0502040204020203" pitchFamily="34" charset="-122"/>
              </a:defRPr>
            </a:lvl1pPr>
          </a:lstStyle>
          <a:p>
            <a:pPr lvl="0" rtl="0"/>
            <a:r>
              <a:rPr lang="zh-CN" altLang="en-US" noProof="0"/>
              <a:t>单击图标添加图片</a:t>
            </a:r>
            <a:endParaRPr lang="zh-CN" altLang="en-US" noProof="0" dirty="0"/>
          </a:p>
        </p:txBody>
      </p:sp>
      <p:sp>
        <p:nvSpPr>
          <p:cNvPr id="9" name="文本占位符 8">
            <a:extLst>
              <a:ext uri="{FF2B5EF4-FFF2-40B4-BE49-F238E27FC236}">
                <a16:creationId xmlns:a16="http://schemas.microsoft.com/office/drawing/2014/main" id="{A985C547-771F-4BD4-ADA8-B270DC50BDBC}"/>
              </a:ext>
            </a:extLst>
          </p:cNvPr>
          <p:cNvSpPr>
            <a:spLocks noGrp="1"/>
          </p:cNvSpPr>
          <p:nvPr>
            <p:ph type="body" sz="quarter" idx="17"/>
          </p:nvPr>
        </p:nvSpPr>
        <p:spPr>
          <a:xfrm>
            <a:off x="630780" y="3920809"/>
            <a:ext cx="2469806" cy="731694"/>
          </a:xfrm>
        </p:spPr>
        <p:txBody>
          <a:bodyPr rtlCol="0" anchor="t">
            <a:normAutofit/>
          </a:bodyPr>
          <a:lstStyle>
            <a:lvl1pPr marL="0" indent="0" algn="ctr">
              <a:buNone/>
              <a:defRPr sz="1400">
                <a:solidFill>
                  <a:schemeClr val="bg1"/>
                </a:solidFill>
                <a:latin typeface="Microsoft YaHei Light" panose="020B0502040204020203" pitchFamily="34" charset="-122"/>
                <a:ea typeface="Microsoft YaHei Light" panose="020B0502040204020203" pitchFamily="34" charset="-122"/>
              </a:defRPr>
            </a:lvl1pPr>
          </a:lstStyle>
          <a:p>
            <a:pPr lvl="0" rtl="0"/>
            <a:r>
              <a:rPr lang="zh-CN" altLang="en-US" noProof="0"/>
              <a:t>单击此处编辑母版文本样式</a:t>
            </a:r>
          </a:p>
        </p:txBody>
      </p:sp>
      <p:sp>
        <p:nvSpPr>
          <p:cNvPr id="16" name="文本占位符 8">
            <a:extLst>
              <a:ext uri="{FF2B5EF4-FFF2-40B4-BE49-F238E27FC236}">
                <a16:creationId xmlns:a16="http://schemas.microsoft.com/office/drawing/2014/main" id="{5726DA1D-D34F-4505-9722-98586A88D858}"/>
              </a:ext>
            </a:extLst>
          </p:cNvPr>
          <p:cNvSpPr>
            <a:spLocks noGrp="1"/>
          </p:cNvSpPr>
          <p:nvPr>
            <p:ph type="body" sz="quarter" idx="18"/>
          </p:nvPr>
        </p:nvSpPr>
        <p:spPr>
          <a:xfrm>
            <a:off x="3476825" y="3923752"/>
            <a:ext cx="2469806" cy="731694"/>
          </a:xfrm>
        </p:spPr>
        <p:txBody>
          <a:bodyPr rtlCol="0" anchor="t">
            <a:normAutofit/>
          </a:bodyPr>
          <a:lstStyle>
            <a:lvl1pPr marL="0" indent="0" algn="ctr">
              <a:buNone/>
              <a:defRPr sz="1400">
                <a:solidFill>
                  <a:schemeClr val="bg1"/>
                </a:solidFill>
                <a:latin typeface="Microsoft YaHei Light" panose="020B0502040204020203" pitchFamily="34" charset="-122"/>
                <a:ea typeface="Microsoft YaHei Light" panose="020B0502040204020203" pitchFamily="34" charset="-122"/>
              </a:defRPr>
            </a:lvl1pPr>
          </a:lstStyle>
          <a:p>
            <a:pPr lvl="0" rtl="0"/>
            <a:r>
              <a:rPr lang="zh-CN" altLang="en-US" noProof="0"/>
              <a:t>单击此处编辑母版文本样式</a:t>
            </a:r>
          </a:p>
        </p:txBody>
      </p:sp>
      <p:sp>
        <p:nvSpPr>
          <p:cNvPr id="18" name="文本占位符 8">
            <a:extLst>
              <a:ext uri="{FF2B5EF4-FFF2-40B4-BE49-F238E27FC236}">
                <a16:creationId xmlns:a16="http://schemas.microsoft.com/office/drawing/2014/main" id="{DA05F0E8-C4BA-4839-9D3B-C830E7398021}"/>
              </a:ext>
            </a:extLst>
          </p:cNvPr>
          <p:cNvSpPr>
            <a:spLocks noGrp="1"/>
          </p:cNvSpPr>
          <p:nvPr>
            <p:ph type="body" sz="quarter" idx="19"/>
          </p:nvPr>
        </p:nvSpPr>
        <p:spPr>
          <a:xfrm>
            <a:off x="6322870" y="3920809"/>
            <a:ext cx="2469806" cy="731694"/>
          </a:xfrm>
        </p:spPr>
        <p:txBody>
          <a:bodyPr rtlCol="0" anchor="t">
            <a:normAutofit/>
          </a:bodyPr>
          <a:lstStyle>
            <a:lvl1pPr marL="0" indent="0" algn="ctr">
              <a:buNone/>
              <a:defRPr sz="1400">
                <a:solidFill>
                  <a:schemeClr val="bg1"/>
                </a:solidFill>
                <a:latin typeface="Microsoft YaHei Light" panose="020B0502040204020203" pitchFamily="34" charset="-122"/>
                <a:ea typeface="Microsoft YaHei Light" panose="020B0502040204020203" pitchFamily="34" charset="-122"/>
              </a:defRPr>
            </a:lvl1pPr>
          </a:lstStyle>
          <a:p>
            <a:pPr lvl="0" rtl="0"/>
            <a:r>
              <a:rPr lang="zh-CN" altLang="en-US" noProof="0"/>
              <a:t>单击此处编辑母版文本样式</a:t>
            </a:r>
          </a:p>
        </p:txBody>
      </p:sp>
      <p:sp>
        <p:nvSpPr>
          <p:cNvPr id="19" name="文本占位符 8">
            <a:extLst>
              <a:ext uri="{FF2B5EF4-FFF2-40B4-BE49-F238E27FC236}">
                <a16:creationId xmlns:a16="http://schemas.microsoft.com/office/drawing/2014/main" id="{3BDE5625-360A-435B-8812-2FFD30C937B1}"/>
              </a:ext>
            </a:extLst>
          </p:cNvPr>
          <p:cNvSpPr>
            <a:spLocks noGrp="1"/>
          </p:cNvSpPr>
          <p:nvPr>
            <p:ph type="body" sz="quarter" idx="20"/>
          </p:nvPr>
        </p:nvSpPr>
        <p:spPr>
          <a:xfrm>
            <a:off x="9168916" y="3916626"/>
            <a:ext cx="2469806" cy="731694"/>
          </a:xfrm>
        </p:spPr>
        <p:txBody>
          <a:bodyPr rtlCol="0" anchor="t">
            <a:normAutofit/>
          </a:bodyPr>
          <a:lstStyle>
            <a:lvl1pPr marL="0" indent="0" algn="ctr">
              <a:buNone/>
              <a:defRPr sz="1400">
                <a:solidFill>
                  <a:schemeClr val="bg1"/>
                </a:solidFill>
                <a:latin typeface="Microsoft YaHei Light" panose="020B0502040204020203" pitchFamily="34" charset="-122"/>
                <a:ea typeface="Microsoft YaHei Light" panose="020B0502040204020203" pitchFamily="34" charset="-122"/>
              </a:defRPr>
            </a:lvl1pPr>
          </a:lstStyle>
          <a:p>
            <a:pPr lvl="0" rtl="0"/>
            <a:r>
              <a:rPr lang="zh-CN" altLang="en-US" noProof="0"/>
              <a:t>单击此处编辑母版文本样式</a:t>
            </a:r>
          </a:p>
        </p:txBody>
      </p:sp>
      <p:sp>
        <p:nvSpPr>
          <p:cNvPr id="20" name="文本占位符 6">
            <a:extLst>
              <a:ext uri="{FF2B5EF4-FFF2-40B4-BE49-F238E27FC236}">
                <a16:creationId xmlns:a16="http://schemas.microsoft.com/office/drawing/2014/main" id="{A4E9B315-244E-41A8-B655-63FCC22CCF4C}"/>
              </a:ext>
            </a:extLst>
          </p:cNvPr>
          <p:cNvSpPr>
            <a:spLocks noGrp="1"/>
          </p:cNvSpPr>
          <p:nvPr>
            <p:ph type="body" sz="quarter" idx="11"/>
          </p:nvPr>
        </p:nvSpPr>
        <p:spPr>
          <a:xfrm>
            <a:off x="668544" y="1489701"/>
            <a:ext cx="10854914" cy="541483"/>
          </a:xfrm>
        </p:spPr>
        <p:txBody>
          <a:bodyPr lIns="0" rtlCol="0">
            <a:noAutofit/>
          </a:bodyPr>
          <a:lstStyle>
            <a:lvl1pPr marL="0" indent="0" algn="ctr">
              <a:lnSpc>
                <a:spcPct val="100000"/>
              </a:lnSpc>
              <a:buNone/>
              <a:defRPr sz="1400">
                <a:latin typeface="Microsoft YaHei UI" panose="020B0503020204020204" pitchFamily="34" charset="-122"/>
                <a:ea typeface="Microsoft YaHei UI" panose="020B0503020204020204" pitchFamily="34" charset="-122"/>
                <a:cs typeface="Arial" panose="020B0604020202020204" pitchFamily="34" charset="0"/>
              </a:defRPr>
            </a:lvl1pPr>
          </a:lstStyle>
          <a:p>
            <a:pPr lvl="0" rtl="0"/>
            <a:r>
              <a:rPr lang="zh-CN" altLang="en-US" noProof="0"/>
              <a:t>单击此处编辑母版文本样式</a:t>
            </a:r>
          </a:p>
        </p:txBody>
      </p:sp>
      <p:sp>
        <p:nvSpPr>
          <p:cNvPr id="15" name="形状 62" title="图案">
            <a:extLst>
              <a:ext uri="{FF2B5EF4-FFF2-40B4-BE49-F238E27FC236}">
                <a16:creationId xmlns:a16="http://schemas.microsoft.com/office/drawing/2014/main" id="{E1A23DB6-E067-4A30-8C4B-98B452428518}"/>
              </a:ext>
            </a:extLst>
          </p:cNvPr>
          <p:cNvSpPr/>
          <p:nvPr userDrawn="1"/>
        </p:nvSpPr>
        <p:spPr>
          <a:xfrm rot="16200000" flipV="1">
            <a:off x="6096000" y="222583"/>
            <a:ext cx="0" cy="2188805"/>
          </a:xfrm>
          <a:prstGeom prst="line">
            <a:avLst/>
          </a:prstGeom>
          <a:ln w="76200">
            <a:solidFill>
              <a:schemeClr val="accent2">
                <a:lumMod val="75000"/>
                <a:lumOff val="25000"/>
              </a:schemeClr>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zh-CN" altLang="en-US" sz="1500" noProof="0"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638410284"/>
      </p:ext>
    </p:extLst>
  </p:cSld>
  <p:clrMapOvr>
    <a:masterClrMapping/>
  </p:clrMapOvr>
  <p:extLst>
    <p:ext uri="{DCECCB84-F9BA-43D5-87BE-67443E8EF086}">
      <p15:sldGuideLst xmlns:p15="http://schemas.microsoft.com/office/powerpoint/2012/main">
        <p15:guide id="1" orient="horz" pos="2160">
          <p15:clr>
            <a:srgbClr val="FBAE40"/>
          </p15:clr>
        </p15:guide>
        <p15:guide id="2" pos="3864">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包含图像的标题幻灯片">
    <p:bg>
      <p:bgPr>
        <a:solidFill>
          <a:schemeClr val="accent1"/>
        </a:solidFill>
        <a:effectLst/>
      </p:bgPr>
    </p:bg>
    <p:spTree>
      <p:nvGrpSpPr>
        <p:cNvPr id="1" name=""/>
        <p:cNvGrpSpPr/>
        <p:nvPr/>
      </p:nvGrpSpPr>
      <p:grpSpPr>
        <a:xfrm>
          <a:off x="0" y="0"/>
          <a:ext cx="0" cy="0"/>
          <a:chOff x="0" y="0"/>
          <a:chExt cx="0" cy="0"/>
        </a:xfrm>
      </p:grpSpPr>
      <p:sp>
        <p:nvSpPr>
          <p:cNvPr id="6" name="标题 1">
            <a:extLst>
              <a:ext uri="{FF2B5EF4-FFF2-40B4-BE49-F238E27FC236}">
                <a16:creationId xmlns:a16="http://schemas.microsoft.com/office/drawing/2014/main" id="{AA99C074-A230-B944-8FEA-870A76765C60}"/>
              </a:ext>
            </a:extLst>
          </p:cNvPr>
          <p:cNvSpPr>
            <a:spLocks noGrp="1"/>
          </p:cNvSpPr>
          <p:nvPr>
            <p:ph type="title" hasCustomPrompt="1"/>
          </p:nvPr>
        </p:nvSpPr>
        <p:spPr>
          <a:xfrm>
            <a:off x="2565399" y="3107447"/>
            <a:ext cx="7252505" cy="891250"/>
          </a:xfrm>
        </p:spPr>
        <p:txBody>
          <a:bodyPr rtlCol="0" anchor="t">
            <a:noAutofit/>
          </a:bodyPr>
          <a:lstStyle>
            <a:lvl1pPr algn="ctr">
              <a:defRPr sz="5000" b="1">
                <a:solidFill>
                  <a:schemeClr val="bg1"/>
                </a:solidFill>
                <a:latin typeface="Microsoft YaHei UI" panose="020B0503020204020204" pitchFamily="34" charset="-122"/>
                <a:ea typeface="Microsoft YaHei UI" panose="020B0503020204020204" pitchFamily="34" charset="-122"/>
              </a:defRPr>
            </a:lvl1pPr>
          </a:lstStyle>
          <a:p>
            <a:pPr rtl="0"/>
            <a:r>
              <a:rPr lang="zh-CN" altLang="en-US" noProof="0" dirty="0"/>
              <a:t>单击此处添加标题</a:t>
            </a:r>
          </a:p>
        </p:txBody>
      </p:sp>
      <p:sp>
        <p:nvSpPr>
          <p:cNvPr id="13" name="文本占位符 12">
            <a:extLst>
              <a:ext uri="{FF2B5EF4-FFF2-40B4-BE49-F238E27FC236}">
                <a16:creationId xmlns:a16="http://schemas.microsoft.com/office/drawing/2014/main" id="{1221857D-ECFA-4D4D-91DF-E36500791501}"/>
              </a:ext>
            </a:extLst>
          </p:cNvPr>
          <p:cNvSpPr>
            <a:spLocks noGrp="1"/>
          </p:cNvSpPr>
          <p:nvPr>
            <p:ph type="body" sz="quarter" idx="14" hasCustomPrompt="1"/>
          </p:nvPr>
        </p:nvSpPr>
        <p:spPr>
          <a:xfrm>
            <a:off x="2565400" y="4195470"/>
            <a:ext cx="7252504" cy="338549"/>
          </a:xfrm>
        </p:spPr>
        <p:txBody>
          <a:bodyPr rtlCol="0">
            <a:normAutofit/>
          </a:bodyPr>
          <a:lstStyle>
            <a:lvl1pPr marL="0" indent="0" algn="ctr">
              <a:buNone/>
              <a:defRPr sz="1600" spc="300">
                <a:solidFill>
                  <a:schemeClr val="bg1"/>
                </a:solidFill>
                <a:latin typeface="Microsoft YaHei Light" panose="020B0502040204020203" pitchFamily="34" charset="-122"/>
                <a:ea typeface="Microsoft YaHei Light" panose="020B0502040204020203" pitchFamily="34" charset="-122"/>
                <a:cs typeface="Arial" panose="020B0604020202020204" pitchFamily="34" charset="0"/>
              </a:defRPr>
            </a:lvl1pPr>
          </a:lstStyle>
          <a:p>
            <a:pPr lvl="0" rtl="0"/>
            <a:r>
              <a:rPr lang="zh-CN" altLang="en-US" noProof="0" dirty="0"/>
              <a:t>在此处输入副标题</a:t>
            </a:r>
          </a:p>
        </p:txBody>
      </p:sp>
      <p:sp>
        <p:nvSpPr>
          <p:cNvPr id="5" name="形状 62" title="图案">
            <a:extLst>
              <a:ext uri="{FF2B5EF4-FFF2-40B4-BE49-F238E27FC236}">
                <a16:creationId xmlns:a16="http://schemas.microsoft.com/office/drawing/2014/main" id="{E1A23DB6-E067-4A30-8C4B-98B452428518}"/>
              </a:ext>
            </a:extLst>
          </p:cNvPr>
          <p:cNvSpPr/>
          <p:nvPr userDrawn="1"/>
        </p:nvSpPr>
        <p:spPr>
          <a:xfrm rot="16200000" flipV="1">
            <a:off x="6096000" y="2924870"/>
            <a:ext cx="0" cy="2188805"/>
          </a:xfrm>
          <a:prstGeom prst="line">
            <a:avLst/>
          </a:prstGeom>
          <a:ln w="25400">
            <a:solidFill>
              <a:schemeClr val="bg1"/>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zh-CN" altLang="en-US" sz="1500" noProof="0" dirty="0">
              <a:latin typeface="Microsoft YaHei UI" panose="020B0503020204020204" pitchFamily="34" charset="-122"/>
              <a:ea typeface="Microsoft YaHei UI" panose="020B0503020204020204" pitchFamily="34" charset="-122"/>
            </a:endParaRPr>
          </a:p>
        </p:txBody>
      </p:sp>
      <p:sp>
        <p:nvSpPr>
          <p:cNvPr id="7" name="长方形 6" title="图案"/>
          <p:cNvSpPr/>
          <p:nvPr userDrawn="1"/>
        </p:nvSpPr>
        <p:spPr>
          <a:xfrm>
            <a:off x="1238104" y="860778"/>
            <a:ext cx="9715792" cy="5136445"/>
          </a:xfrm>
          <a:prstGeom prst="rect">
            <a:avLst/>
          </a:prstGeom>
          <a:noFill/>
          <a:ln w="762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85332850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5_图像和内容">
    <p:spTree>
      <p:nvGrpSpPr>
        <p:cNvPr id="1" name=""/>
        <p:cNvGrpSpPr/>
        <p:nvPr/>
      </p:nvGrpSpPr>
      <p:grpSpPr>
        <a:xfrm>
          <a:off x="0" y="0"/>
          <a:ext cx="0" cy="0"/>
          <a:chOff x="0" y="0"/>
          <a:chExt cx="0" cy="0"/>
        </a:xfrm>
      </p:grpSpPr>
      <p:sp>
        <p:nvSpPr>
          <p:cNvPr id="9" name="文本占位符 8">
            <a:extLst>
              <a:ext uri="{FF2B5EF4-FFF2-40B4-BE49-F238E27FC236}">
                <a16:creationId xmlns:a16="http://schemas.microsoft.com/office/drawing/2014/main" id="{A985C547-771F-4BD4-ADA8-B270DC50BDBC}"/>
              </a:ext>
            </a:extLst>
          </p:cNvPr>
          <p:cNvSpPr>
            <a:spLocks noGrp="1"/>
          </p:cNvSpPr>
          <p:nvPr>
            <p:ph type="body" sz="quarter" idx="17"/>
          </p:nvPr>
        </p:nvSpPr>
        <p:spPr>
          <a:xfrm>
            <a:off x="630780" y="4601529"/>
            <a:ext cx="2469806" cy="1562154"/>
          </a:xfrm>
        </p:spPr>
        <p:txBody>
          <a:bodyPr rtlCol="0" anchor="t">
            <a:normAutofit/>
          </a:bodyPr>
          <a:lstStyle>
            <a:lvl1pPr marL="0" indent="0" algn="ctr">
              <a:buNone/>
              <a:defRPr sz="1400">
                <a:latin typeface="Microsoft YaHei Light" panose="020B0502040204020203" pitchFamily="34" charset="-122"/>
                <a:ea typeface="Microsoft YaHei Light" panose="020B0502040204020203" pitchFamily="34" charset="-122"/>
              </a:defRPr>
            </a:lvl1pPr>
          </a:lstStyle>
          <a:p>
            <a:pPr lvl="0" rtl="0"/>
            <a:r>
              <a:rPr lang="zh-CN" altLang="en-US" noProof="0"/>
              <a:t>单击此处编辑母版文本样式</a:t>
            </a:r>
          </a:p>
        </p:txBody>
      </p:sp>
      <p:sp>
        <p:nvSpPr>
          <p:cNvPr id="16" name="文本占位符 8">
            <a:extLst>
              <a:ext uri="{FF2B5EF4-FFF2-40B4-BE49-F238E27FC236}">
                <a16:creationId xmlns:a16="http://schemas.microsoft.com/office/drawing/2014/main" id="{5726DA1D-D34F-4505-9722-98586A88D858}"/>
              </a:ext>
            </a:extLst>
          </p:cNvPr>
          <p:cNvSpPr>
            <a:spLocks noGrp="1"/>
          </p:cNvSpPr>
          <p:nvPr>
            <p:ph type="body" sz="quarter" idx="18"/>
          </p:nvPr>
        </p:nvSpPr>
        <p:spPr>
          <a:xfrm>
            <a:off x="3476825" y="4604472"/>
            <a:ext cx="2469806" cy="1562154"/>
          </a:xfrm>
        </p:spPr>
        <p:txBody>
          <a:bodyPr rtlCol="0" anchor="t">
            <a:normAutofit/>
          </a:bodyPr>
          <a:lstStyle>
            <a:lvl1pPr marL="0" indent="0" algn="ctr">
              <a:buNone/>
              <a:defRPr sz="1400">
                <a:latin typeface="Microsoft YaHei Light" panose="020B0502040204020203" pitchFamily="34" charset="-122"/>
                <a:ea typeface="Microsoft YaHei Light" panose="020B0502040204020203" pitchFamily="34" charset="-122"/>
              </a:defRPr>
            </a:lvl1pPr>
          </a:lstStyle>
          <a:p>
            <a:pPr lvl="0" rtl="0"/>
            <a:r>
              <a:rPr lang="zh-CN" altLang="en-US" noProof="0"/>
              <a:t>单击此处编辑母版文本样式</a:t>
            </a:r>
          </a:p>
        </p:txBody>
      </p:sp>
      <p:sp>
        <p:nvSpPr>
          <p:cNvPr id="18" name="文本占位符 8">
            <a:extLst>
              <a:ext uri="{FF2B5EF4-FFF2-40B4-BE49-F238E27FC236}">
                <a16:creationId xmlns:a16="http://schemas.microsoft.com/office/drawing/2014/main" id="{DA05F0E8-C4BA-4839-9D3B-C830E7398021}"/>
              </a:ext>
            </a:extLst>
          </p:cNvPr>
          <p:cNvSpPr>
            <a:spLocks noGrp="1"/>
          </p:cNvSpPr>
          <p:nvPr>
            <p:ph type="body" sz="quarter" idx="19"/>
          </p:nvPr>
        </p:nvSpPr>
        <p:spPr>
          <a:xfrm>
            <a:off x="6322870" y="4601529"/>
            <a:ext cx="2469806" cy="1562154"/>
          </a:xfrm>
        </p:spPr>
        <p:txBody>
          <a:bodyPr rtlCol="0" anchor="t">
            <a:normAutofit/>
          </a:bodyPr>
          <a:lstStyle>
            <a:lvl1pPr marL="0" indent="0" algn="ctr">
              <a:buNone/>
              <a:defRPr sz="1400">
                <a:latin typeface="Microsoft YaHei Light" panose="020B0502040204020203" pitchFamily="34" charset="-122"/>
                <a:ea typeface="Microsoft YaHei Light" panose="020B0502040204020203" pitchFamily="34" charset="-122"/>
              </a:defRPr>
            </a:lvl1pPr>
          </a:lstStyle>
          <a:p>
            <a:pPr lvl="0" rtl="0"/>
            <a:r>
              <a:rPr lang="zh-CN" altLang="en-US" noProof="0"/>
              <a:t>单击此处编辑母版文本样式</a:t>
            </a:r>
          </a:p>
        </p:txBody>
      </p:sp>
      <p:sp>
        <p:nvSpPr>
          <p:cNvPr id="19" name="文本占位符 8">
            <a:extLst>
              <a:ext uri="{FF2B5EF4-FFF2-40B4-BE49-F238E27FC236}">
                <a16:creationId xmlns:a16="http://schemas.microsoft.com/office/drawing/2014/main" id="{3BDE5625-360A-435B-8812-2FFD30C937B1}"/>
              </a:ext>
            </a:extLst>
          </p:cNvPr>
          <p:cNvSpPr>
            <a:spLocks noGrp="1"/>
          </p:cNvSpPr>
          <p:nvPr>
            <p:ph type="body" sz="quarter" idx="20"/>
          </p:nvPr>
        </p:nvSpPr>
        <p:spPr>
          <a:xfrm>
            <a:off x="9168916" y="4597346"/>
            <a:ext cx="2469806" cy="1562154"/>
          </a:xfrm>
        </p:spPr>
        <p:txBody>
          <a:bodyPr rtlCol="0" anchor="t">
            <a:normAutofit/>
          </a:bodyPr>
          <a:lstStyle>
            <a:lvl1pPr marL="0" indent="0" algn="ctr">
              <a:buNone/>
              <a:defRPr sz="1400">
                <a:latin typeface="Microsoft YaHei Light" panose="020B0502040204020203" pitchFamily="34" charset="-122"/>
                <a:ea typeface="Microsoft YaHei Light" panose="020B0502040204020203" pitchFamily="34" charset="-122"/>
              </a:defRPr>
            </a:lvl1pPr>
          </a:lstStyle>
          <a:p>
            <a:pPr lvl="0" rtl="0"/>
            <a:r>
              <a:rPr lang="zh-CN" altLang="en-US" noProof="0"/>
              <a:t>单击此处编辑母版文本样式</a:t>
            </a:r>
          </a:p>
        </p:txBody>
      </p:sp>
      <p:sp>
        <p:nvSpPr>
          <p:cNvPr id="12" name="标题 1">
            <a:extLst>
              <a:ext uri="{FF2B5EF4-FFF2-40B4-BE49-F238E27FC236}">
                <a16:creationId xmlns:a16="http://schemas.microsoft.com/office/drawing/2014/main" id="{95B2C2DA-ADF3-D44B-8824-9B44E01F747F}"/>
              </a:ext>
            </a:extLst>
          </p:cNvPr>
          <p:cNvSpPr>
            <a:spLocks noGrp="1"/>
          </p:cNvSpPr>
          <p:nvPr>
            <p:ph type="title" hasCustomPrompt="1"/>
          </p:nvPr>
        </p:nvSpPr>
        <p:spPr>
          <a:xfrm>
            <a:off x="668543" y="358610"/>
            <a:ext cx="10854914" cy="804759"/>
          </a:xfrm>
        </p:spPr>
        <p:txBody>
          <a:bodyPr lIns="0" rtlCol="0" anchor="b">
            <a:normAutofit/>
          </a:bodyPr>
          <a:lstStyle>
            <a:lvl1pPr algn="ctr">
              <a:defRPr sz="4000" b="1">
                <a:latin typeface="Microsoft YaHei UI" panose="020B0503020204020204" pitchFamily="34" charset="-122"/>
                <a:ea typeface="Microsoft YaHei UI" panose="020B0503020204020204" pitchFamily="34" charset="-122"/>
              </a:defRPr>
            </a:lvl1pPr>
          </a:lstStyle>
          <a:p>
            <a:pPr rtl="0"/>
            <a:r>
              <a:rPr lang="zh-CN" altLang="en-US" noProof="0" dirty="0"/>
              <a:t>单击此处添加幻灯片标题</a:t>
            </a:r>
          </a:p>
        </p:txBody>
      </p:sp>
      <p:sp>
        <p:nvSpPr>
          <p:cNvPr id="15" name="文本占位符 6">
            <a:extLst>
              <a:ext uri="{FF2B5EF4-FFF2-40B4-BE49-F238E27FC236}">
                <a16:creationId xmlns:a16="http://schemas.microsoft.com/office/drawing/2014/main" id="{A4E9B315-244E-41A8-B655-63FCC22CCF4C}"/>
              </a:ext>
            </a:extLst>
          </p:cNvPr>
          <p:cNvSpPr>
            <a:spLocks noGrp="1"/>
          </p:cNvSpPr>
          <p:nvPr>
            <p:ph type="body" sz="quarter" idx="11"/>
          </p:nvPr>
        </p:nvSpPr>
        <p:spPr>
          <a:xfrm>
            <a:off x="668544" y="1489701"/>
            <a:ext cx="10854914" cy="731691"/>
          </a:xfrm>
        </p:spPr>
        <p:txBody>
          <a:bodyPr lIns="0" rtlCol="0">
            <a:noAutofit/>
          </a:bodyPr>
          <a:lstStyle>
            <a:lvl1pPr marL="0" indent="0" algn="ctr">
              <a:lnSpc>
                <a:spcPct val="100000"/>
              </a:lnSpc>
              <a:buNone/>
              <a:defRPr sz="1400">
                <a:latin typeface="Microsoft YaHei UI" panose="020B0503020204020204" pitchFamily="34" charset="-122"/>
                <a:ea typeface="Microsoft YaHei UI" panose="020B0503020204020204" pitchFamily="34" charset="-122"/>
                <a:cs typeface="Arial" panose="020B0604020202020204" pitchFamily="34" charset="0"/>
              </a:defRPr>
            </a:lvl1pPr>
          </a:lstStyle>
          <a:p>
            <a:pPr lvl="0" rtl="0"/>
            <a:r>
              <a:rPr lang="zh-CN" altLang="en-US" noProof="0"/>
              <a:t>单击此处编辑母版文本样式</a:t>
            </a:r>
          </a:p>
        </p:txBody>
      </p:sp>
      <p:sp>
        <p:nvSpPr>
          <p:cNvPr id="17" name="形状 62" title="图案">
            <a:extLst>
              <a:ext uri="{FF2B5EF4-FFF2-40B4-BE49-F238E27FC236}">
                <a16:creationId xmlns:a16="http://schemas.microsoft.com/office/drawing/2014/main" id="{E1A23DB6-E067-4A30-8C4B-98B452428518}"/>
              </a:ext>
            </a:extLst>
          </p:cNvPr>
          <p:cNvSpPr/>
          <p:nvPr userDrawn="1"/>
        </p:nvSpPr>
        <p:spPr>
          <a:xfrm rot="16200000" flipV="1">
            <a:off x="6096000" y="222583"/>
            <a:ext cx="0" cy="2188805"/>
          </a:xfrm>
          <a:prstGeom prst="line">
            <a:avLst/>
          </a:prstGeom>
          <a:ln w="76200">
            <a:solidFill>
              <a:schemeClr val="accent1">
                <a:lumMod val="60000"/>
                <a:lumOff val="40000"/>
              </a:schemeClr>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zh-CN" altLang="en-US" sz="1500" noProof="0" dirty="0">
              <a:latin typeface="Microsoft YaHei UI" panose="020B0503020204020204" pitchFamily="34" charset="-122"/>
              <a:ea typeface="Microsoft YaHei UI" panose="020B0503020204020204" pitchFamily="34" charset="-122"/>
            </a:endParaRPr>
          </a:p>
        </p:txBody>
      </p:sp>
      <p:sp>
        <p:nvSpPr>
          <p:cNvPr id="20" name="椭圆形 19">
            <a:extLst>
              <a:ext uri="{FF2B5EF4-FFF2-40B4-BE49-F238E27FC236}">
                <a16:creationId xmlns:a16="http://schemas.microsoft.com/office/drawing/2014/main" id="{7D7457D0-C252-49A3-9635-C29B38A49BDC}"/>
              </a:ext>
            </a:extLst>
          </p:cNvPr>
          <p:cNvSpPr/>
          <p:nvPr userDrawn="1"/>
        </p:nvSpPr>
        <p:spPr>
          <a:xfrm>
            <a:off x="1179625" y="3047656"/>
            <a:ext cx="1372116" cy="137211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
        <p:nvSpPr>
          <p:cNvPr id="21" name="椭圆形 20">
            <a:extLst>
              <a:ext uri="{FF2B5EF4-FFF2-40B4-BE49-F238E27FC236}">
                <a16:creationId xmlns:a16="http://schemas.microsoft.com/office/drawing/2014/main" id="{566715FF-568E-4151-A75B-79EC2EC52AED}"/>
              </a:ext>
            </a:extLst>
          </p:cNvPr>
          <p:cNvSpPr/>
          <p:nvPr userDrawn="1"/>
        </p:nvSpPr>
        <p:spPr>
          <a:xfrm>
            <a:off x="4025670" y="3047656"/>
            <a:ext cx="1372116" cy="137211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
        <p:nvSpPr>
          <p:cNvPr id="22" name="椭圆形 21">
            <a:extLst>
              <a:ext uri="{FF2B5EF4-FFF2-40B4-BE49-F238E27FC236}">
                <a16:creationId xmlns:a16="http://schemas.microsoft.com/office/drawing/2014/main" id="{EE41CAAB-44C4-48D7-80E1-3BF0D8006A5A}"/>
              </a:ext>
            </a:extLst>
          </p:cNvPr>
          <p:cNvSpPr/>
          <p:nvPr userDrawn="1"/>
        </p:nvSpPr>
        <p:spPr>
          <a:xfrm>
            <a:off x="6871715" y="3047656"/>
            <a:ext cx="1372116" cy="137211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
        <p:nvSpPr>
          <p:cNvPr id="23" name="椭圆形 22">
            <a:extLst>
              <a:ext uri="{FF2B5EF4-FFF2-40B4-BE49-F238E27FC236}">
                <a16:creationId xmlns:a16="http://schemas.microsoft.com/office/drawing/2014/main" id="{3251A171-181E-416A-9BB8-F6DBEB470707}"/>
              </a:ext>
            </a:extLst>
          </p:cNvPr>
          <p:cNvSpPr/>
          <p:nvPr userDrawn="1"/>
        </p:nvSpPr>
        <p:spPr>
          <a:xfrm>
            <a:off x="9717761" y="3047656"/>
            <a:ext cx="1372116" cy="137211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
        <p:nvSpPr>
          <p:cNvPr id="24" name="图片占位符 3">
            <a:extLst>
              <a:ext uri="{FF2B5EF4-FFF2-40B4-BE49-F238E27FC236}">
                <a16:creationId xmlns:a16="http://schemas.microsoft.com/office/drawing/2014/main" id="{FE6EF7CF-2190-49FE-8BAE-D2863ECD5CAD}"/>
              </a:ext>
            </a:extLst>
          </p:cNvPr>
          <p:cNvSpPr>
            <a:spLocks noGrp="1"/>
          </p:cNvSpPr>
          <p:nvPr>
            <p:ph type="pic" sz="quarter" idx="21"/>
          </p:nvPr>
        </p:nvSpPr>
        <p:spPr>
          <a:xfrm>
            <a:off x="1395525" y="3263556"/>
            <a:ext cx="940316" cy="940316"/>
          </a:xfrm>
        </p:spPr>
        <p:txBody>
          <a:bodyPr rtlCol="0" anchor="t">
            <a:normAutofit/>
          </a:bodyPr>
          <a:lstStyle>
            <a:lvl1pPr marL="0" indent="0" algn="ctr">
              <a:buNone/>
              <a:defRPr sz="1200">
                <a:solidFill>
                  <a:schemeClr val="bg1"/>
                </a:solidFill>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25" name="图片占位符 3">
            <a:extLst>
              <a:ext uri="{FF2B5EF4-FFF2-40B4-BE49-F238E27FC236}">
                <a16:creationId xmlns:a16="http://schemas.microsoft.com/office/drawing/2014/main" id="{47D99824-ECF4-4A44-A7CE-84F3AC262C34}"/>
              </a:ext>
            </a:extLst>
          </p:cNvPr>
          <p:cNvSpPr>
            <a:spLocks noGrp="1"/>
          </p:cNvSpPr>
          <p:nvPr>
            <p:ph type="pic" sz="quarter" idx="22"/>
          </p:nvPr>
        </p:nvSpPr>
        <p:spPr>
          <a:xfrm>
            <a:off x="4214925" y="3263556"/>
            <a:ext cx="940316" cy="940316"/>
          </a:xfrm>
        </p:spPr>
        <p:txBody>
          <a:bodyPr rtlCol="0" anchor="t">
            <a:normAutofit/>
          </a:bodyPr>
          <a:lstStyle>
            <a:lvl1pPr marL="0" indent="0" algn="ctr">
              <a:buNone/>
              <a:defRPr sz="1200">
                <a:solidFill>
                  <a:schemeClr val="bg1"/>
                </a:solidFill>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26" name="图片占位符 3">
            <a:extLst>
              <a:ext uri="{FF2B5EF4-FFF2-40B4-BE49-F238E27FC236}">
                <a16:creationId xmlns:a16="http://schemas.microsoft.com/office/drawing/2014/main" id="{F1AE9D02-1431-4CC3-8919-5D21732C45C5}"/>
              </a:ext>
            </a:extLst>
          </p:cNvPr>
          <p:cNvSpPr>
            <a:spLocks noGrp="1"/>
          </p:cNvSpPr>
          <p:nvPr>
            <p:ph type="pic" sz="quarter" idx="23"/>
          </p:nvPr>
        </p:nvSpPr>
        <p:spPr>
          <a:xfrm>
            <a:off x="7097825" y="3263556"/>
            <a:ext cx="940316" cy="940316"/>
          </a:xfrm>
        </p:spPr>
        <p:txBody>
          <a:bodyPr rtlCol="0" anchor="t">
            <a:normAutofit/>
          </a:bodyPr>
          <a:lstStyle>
            <a:lvl1pPr marL="0" indent="0" algn="ctr">
              <a:buNone/>
              <a:defRPr sz="1200">
                <a:solidFill>
                  <a:schemeClr val="bg1"/>
                </a:solidFill>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27" name="图片占位符 3">
            <a:extLst>
              <a:ext uri="{FF2B5EF4-FFF2-40B4-BE49-F238E27FC236}">
                <a16:creationId xmlns:a16="http://schemas.microsoft.com/office/drawing/2014/main" id="{69207058-4EB8-4D3C-B236-53DC24F30D93}"/>
              </a:ext>
            </a:extLst>
          </p:cNvPr>
          <p:cNvSpPr>
            <a:spLocks noGrp="1"/>
          </p:cNvSpPr>
          <p:nvPr>
            <p:ph type="pic" sz="quarter" idx="24"/>
          </p:nvPr>
        </p:nvSpPr>
        <p:spPr>
          <a:xfrm>
            <a:off x="9955325" y="3263556"/>
            <a:ext cx="940316" cy="940316"/>
          </a:xfrm>
        </p:spPr>
        <p:txBody>
          <a:bodyPr rtlCol="0" anchor="t">
            <a:normAutofit/>
          </a:bodyPr>
          <a:lstStyle>
            <a:lvl1pPr marL="0" indent="0" algn="ctr">
              <a:buNone/>
              <a:defRPr sz="1200">
                <a:solidFill>
                  <a:schemeClr val="bg1"/>
                </a:solidFill>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Tree>
    <p:extLst>
      <p:ext uri="{BB962C8B-B14F-4D97-AF65-F5344CB8AC3E}">
        <p14:creationId xmlns:p14="http://schemas.microsoft.com/office/powerpoint/2010/main" val="2620055036"/>
      </p:ext>
    </p:extLst>
  </p:cSld>
  <p:clrMapOvr>
    <a:masterClrMapping/>
  </p:clrMapOvr>
  <p:extLst>
    <p:ext uri="{DCECCB84-F9BA-43D5-87BE-67443E8EF086}">
      <p15:sldGuideLst xmlns:p15="http://schemas.microsoft.com/office/powerpoint/2012/main">
        <p15:guide id="1" orient="horz" pos="2160">
          <p15:clr>
            <a:srgbClr val="FBAE40"/>
          </p15:clr>
        </p15:guide>
        <p15:guide id="2" pos="3864">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_图像和内容">
    <p:spTree>
      <p:nvGrpSpPr>
        <p:cNvPr id="1" name=""/>
        <p:cNvGrpSpPr/>
        <p:nvPr/>
      </p:nvGrpSpPr>
      <p:grpSpPr>
        <a:xfrm>
          <a:off x="0" y="0"/>
          <a:ext cx="0" cy="0"/>
          <a:chOff x="0" y="0"/>
          <a:chExt cx="0" cy="0"/>
        </a:xfrm>
      </p:grpSpPr>
      <p:sp>
        <p:nvSpPr>
          <p:cNvPr id="7" name="长方形 6" title="图案">
            <a:extLst>
              <a:ext uri="{FF2B5EF4-FFF2-40B4-BE49-F238E27FC236}">
                <a16:creationId xmlns:a16="http://schemas.microsoft.com/office/drawing/2014/main" id="{BC0DB138-926E-4EF2-BFC2-93D610E35703}"/>
              </a:ext>
            </a:extLst>
          </p:cNvPr>
          <p:cNvSpPr/>
          <p:nvPr userDrawn="1"/>
        </p:nvSpPr>
        <p:spPr>
          <a:xfrm>
            <a:off x="6134100" y="0"/>
            <a:ext cx="6057900" cy="6857995"/>
          </a:xfrm>
          <a:prstGeom prst="rect">
            <a:avLst/>
          </a:prstGeom>
          <a:solidFill>
            <a:srgbClr val="DFE3E9"/>
          </a:solidFill>
        </p:spPr>
        <p:txBody>
          <a:bodyPr vert="horz" lIns="1296000" tIns="45720" rIns="432000" bIns="45720" rtlCol="0" anchor="ctr">
            <a:normAutofit/>
          </a:bodyPr>
          <a:lstStyle/>
          <a:p>
            <a:pPr lvl="0" indent="0" rtl="0">
              <a:lnSpc>
                <a:spcPct val="100000"/>
              </a:lnSpc>
              <a:spcBef>
                <a:spcPts val="1000"/>
              </a:spcBef>
              <a:buFontTx/>
              <a:buNone/>
            </a:pPr>
            <a:endParaRPr lang="zh-CN" altLang="en-US" sz="1400" b="0" i="0" spc="0" noProof="0" dirty="0">
              <a:solidFill>
                <a:schemeClr val="tx2"/>
              </a:solidFill>
              <a:latin typeface="Microsoft YaHei UI" panose="020B0503020204020204" pitchFamily="34" charset="-122"/>
              <a:ea typeface="Microsoft YaHei UI" panose="020B0503020204020204" pitchFamily="34" charset="-122"/>
              <a:cs typeface="Arial" panose="020B0604020202020204" pitchFamily="34" charset="0"/>
            </a:endParaRPr>
          </a:p>
        </p:txBody>
      </p:sp>
      <p:sp>
        <p:nvSpPr>
          <p:cNvPr id="10" name="标题 1">
            <a:extLst>
              <a:ext uri="{FF2B5EF4-FFF2-40B4-BE49-F238E27FC236}">
                <a16:creationId xmlns:a16="http://schemas.microsoft.com/office/drawing/2014/main" id="{95B2C2DA-ADF3-D44B-8824-9B44E01F747F}"/>
              </a:ext>
            </a:extLst>
          </p:cNvPr>
          <p:cNvSpPr>
            <a:spLocks noGrp="1"/>
          </p:cNvSpPr>
          <p:nvPr>
            <p:ph type="title" hasCustomPrompt="1"/>
          </p:nvPr>
        </p:nvSpPr>
        <p:spPr>
          <a:xfrm>
            <a:off x="841057" y="2234610"/>
            <a:ext cx="4008437" cy="1395208"/>
          </a:xfrm>
        </p:spPr>
        <p:txBody>
          <a:bodyPr lIns="0" rtlCol="0" anchor="b"/>
          <a:lstStyle>
            <a:lvl1pPr>
              <a:defRPr b="1">
                <a:latin typeface="Microsoft YaHei UI" panose="020B0503020204020204" pitchFamily="34" charset="-122"/>
                <a:ea typeface="Microsoft YaHei UI" panose="020B0503020204020204" pitchFamily="34" charset="-122"/>
              </a:defRPr>
            </a:lvl1pPr>
          </a:lstStyle>
          <a:p>
            <a:pPr rtl="0"/>
            <a:r>
              <a:rPr lang="zh-CN" altLang="en-US" noProof="0" dirty="0"/>
              <a:t>单击此处添加幻灯片标题</a:t>
            </a:r>
          </a:p>
        </p:txBody>
      </p:sp>
      <p:sp>
        <p:nvSpPr>
          <p:cNvPr id="17" name="文本占位符 11">
            <a:extLst>
              <a:ext uri="{FF2B5EF4-FFF2-40B4-BE49-F238E27FC236}">
                <a16:creationId xmlns:a16="http://schemas.microsoft.com/office/drawing/2014/main" id="{6CAA743B-32D9-CE44-9E46-D38DB57EFACE}"/>
              </a:ext>
            </a:extLst>
          </p:cNvPr>
          <p:cNvSpPr>
            <a:spLocks noGrp="1"/>
          </p:cNvSpPr>
          <p:nvPr>
            <p:ph type="body" sz="quarter" idx="12" hasCustomPrompt="1"/>
          </p:nvPr>
        </p:nvSpPr>
        <p:spPr>
          <a:xfrm>
            <a:off x="841058" y="3695479"/>
            <a:ext cx="4008437" cy="602887"/>
          </a:xfrm>
        </p:spPr>
        <p:txBody>
          <a:bodyPr lIns="0" rtlCol="0" anchor="t">
            <a:normAutofit/>
          </a:bodyPr>
          <a:lstStyle>
            <a:lvl1pPr marL="0" indent="0">
              <a:buNone/>
              <a:defRPr sz="1400" spc="300">
                <a:solidFill>
                  <a:schemeClr val="tx2"/>
                </a:solidFill>
                <a:latin typeface="Microsoft YaHei UI" panose="020B0503020204020204" pitchFamily="34" charset="-122"/>
                <a:ea typeface="Microsoft YaHei UI" panose="020B0503020204020204" pitchFamily="34" charset="-122"/>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rtl="0"/>
            <a:r>
              <a:rPr lang="zh-CN" altLang="en-US" noProof="0" dirty="0"/>
              <a:t>在此输入副标题</a:t>
            </a:r>
          </a:p>
        </p:txBody>
      </p:sp>
      <p:sp>
        <p:nvSpPr>
          <p:cNvPr id="6" name="图片占位符 5" title="图案">
            <a:extLst>
              <a:ext uri="{FF2B5EF4-FFF2-40B4-BE49-F238E27FC236}">
                <a16:creationId xmlns:a16="http://schemas.microsoft.com/office/drawing/2014/main" id="{8C7AA169-6546-4620-BD7B-7B36553C28F7}"/>
              </a:ext>
            </a:extLst>
          </p:cNvPr>
          <p:cNvSpPr>
            <a:spLocks noGrp="1"/>
          </p:cNvSpPr>
          <p:nvPr>
            <p:ph type="pic" sz="quarter" idx="13"/>
          </p:nvPr>
        </p:nvSpPr>
        <p:spPr>
          <a:xfrm>
            <a:off x="6602922" y="954224"/>
            <a:ext cx="973759" cy="973759"/>
          </a:xfrm>
          <a:prstGeom prst="ellipse">
            <a:avLst/>
          </a:prstGeom>
          <a:noFill/>
          <a:ln w="38100">
            <a:noFill/>
          </a:ln>
        </p:spPr>
        <p:txBody>
          <a:bodyPr rtlCol="0">
            <a:normAutofit/>
          </a:bodyPr>
          <a:lstStyle>
            <a:lvl1pPr>
              <a:defRPr sz="800">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11" name="图片占位符 5" title="图案">
            <a:extLst>
              <a:ext uri="{FF2B5EF4-FFF2-40B4-BE49-F238E27FC236}">
                <a16:creationId xmlns:a16="http://schemas.microsoft.com/office/drawing/2014/main" id="{CE9C16DA-A24B-4516-BCC8-C747730478D8}"/>
              </a:ext>
            </a:extLst>
          </p:cNvPr>
          <p:cNvSpPr>
            <a:spLocks noGrp="1"/>
          </p:cNvSpPr>
          <p:nvPr>
            <p:ph type="pic" sz="quarter" idx="14"/>
          </p:nvPr>
        </p:nvSpPr>
        <p:spPr>
          <a:xfrm>
            <a:off x="6602922" y="2245735"/>
            <a:ext cx="973759" cy="973759"/>
          </a:xfrm>
          <a:prstGeom prst="ellipse">
            <a:avLst/>
          </a:prstGeom>
          <a:noFill/>
          <a:ln w="38100">
            <a:noFill/>
          </a:ln>
        </p:spPr>
        <p:txBody>
          <a:bodyPr vert="horz" lIns="91440" tIns="45720" rIns="91440" bIns="45720" rtlCol="0">
            <a:normAutofit/>
          </a:bodyPr>
          <a:lstStyle>
            <a:lvl1pPr>
              <a:defRPr lang="en-US" sz="800" dirty="0">
                <a:latin typeface="Microsoft YaHei Light" panose="020B0502040204020203" pitchFamily="34" charset="-122"/>
                <a:ea typeface="Microsoft YaHei Light" panose="020B0502040204020203" pitchFamily="34" charset="-122"/>
              </a:defRPr>
            </a:lvl1pPr>
          </a:lstStyle>
          <a:p>
            <a:pPr lvl="0" rtl="0"/>
            <a:r>
              <a:rPr lang="zh-CN" altLang="en-US" noProof="0"/>
              <a:t>单击图标添加图片</a:t>
            </a:r>
            <a:endParaRPr lang="zh-CN" altLang="en-US" noProof="0" dirty="0"/>
          </a:p>
        </p:txBody>
      </p:sp>
      <p:sp>
        <p:nvSpPr>
          <p:cNvPr id="13" name="图片占位符 5" title="图案">
            <a:extLst>
              <a:ext uri="{FF2B5EF4-FFF2-40B4-BE49-F238E27FC236}">
                <a16:creationId xmlns:a16="http://schemas.microsoft.com/office/drawing/2014/main" id="{A498122E-BB6F-4765-B85E-6410B9CE17AC}"/>
              </a:ext>
            </a:extLst>
          </p:cNvPr>
          <p:cNvSpPr>
            <a:spLocks noGrp="1"/>
          </p:cNvSpPr>
          <p:nvPr>
            <p:ph type="pic" sz="quarter" idx="15"/>
          </p:nvPr>
        </p:nvSpPr>
        <p:spPr>
          <a:xfrm>
            <a:off x="6602922" y="3537246"/>
            <a:ext cx="973759" cy="973759"/>
          </a:xfrm>
          <a:prstGeom prst="ellipse">
            <a:avLst/>
          </a:prstGeom>
          <a:noFill/>
          <a:ln w="38100">
            <a:noFill/>
          </a:ln>
        </p:spPr>
        <p:txBody>
          <a:bodyPr vert="horz" lIns="91440" tIns="45720" rIns="91440" bIns="45720" rtlCol="0">
            <a:normAutofit/>
          </a:bodyPr>
          <a:lstStyle>
            <a:lvl1pPr>
              <a:defRPr lang="en-US" sz="800" dirty="0">
                <a:latin typeface="Microsoft YaHei Light" panose="020B0502040204020203" pitchFamily="34" charset="-122"/>
                <a:ea typeface="Microsoft YaHei Light" panose="020B0502040204020203" pitchFamily="34" charset="-122"/>
              </a:defRPr>
            </a:lvl1pPr>
          </a:lstStyle>
          <a:p>
            <a:pPr lvl="0" rtl="0"/>
            <a:r>
              <a:rPr lang="zh-CN" altLang="en-US" noProof="0"/>
              <a:t>单击图标添加图片</a:t>
            </a:r>
            <a:endParaRPr lang="zh-CN" altLang="en-US" noProof="0" dirty="0"/>
          </a:p>
        </p:txBody>
      </p:sp>
      <p:sp>
        <p:nvSpPr>
          <p:cNvPr id="14" name="图片占位符 5" title="图案">
            <a:extLst>
              <a:ext uri="{FF2B5EF4-FFF2-40B4-BE49-F238E27FC236}">
                <a16:creationId xmlns:a16="http://schemas.microsoft.com/office/drawing/2014/main" id="{D19B2F25-5E98-4166-8476-BE599D16121D}"/>
              </a:ext>
            </a:extLst>
          </p:cNvPr>
          <p:cNvSpPr>
            <a:spLocks noGrp="1"/>
          </p:cNvSpPr>
          <p:nvPr>
            <p:ph type="pic" sz="quarter" idx="16"/>
          </p:nvPr>
        </p:nvSpPr>
        <p:spPr>
          <a:xfrm>
            <a:off x="6602922" y="4828757"/>
            <a:ext cx="973759" cy="973759"/>
          </a:xfrm>
          <a:prstGeom prst="ellipse">
            <a:avLst/>
          </a:prstGeom>
          <a:noFill/>
          <a:ln w="38100">
            <a:noFill/>
          </a:ln>
        </p:spPr>
        <p:txBody>
          <a:bodyPr vert="horz" lIns="91440" tIns="45720" rIns="91440" bIns="45720" rtlCol="0">
            <a:normAutofit/>
          </a:bodyPr>
          <a:lstStyle>
            <a:lvl1pPr>
              <a:defRPr lang="en-US" sz="800" dirty="0">
                <a:latin typeface="Microsoft YaHei Light" panose="020B0502040204020203" pitchFamily="34" charset="-122"/>
                <a:ea typeface="Microsoft YaHei Light" panose="020B0502040204020203" pitchFamily="34" charset="-122"/>
              </a:defRPr>
            </a:lvl1pPr>
          </a:lstStyle>
          <a:p>
            <a:pPr lvl="0" rtl="0"/>
            <a:r>
              <a:rPr lang="zh-CN" altLang="en-US" noProof="0"/>
              <a:t>单击图标添加图片</a:t>
            </a:r>
            <a:endParaRPr lang="zh-CN" altLang="en-US" noProof="0" dirty="0"/>
          </a:p>
        </p:txBody>
      </p:sp>
      <p:sp>
        <p:nvSpPr>
          <p:cNvPr id="9" name="文本占位符 8">
            <a:extLst>
              <a:ext uri="{FF2B5EF4-FFF2-40B4-BE49-F238E27FC236}">
                <a16:creationId xmlns:a16="http://schemas.microsoft.com/office/drawing/2014/main" id="{A985C547-771F-4BD4-ADA8-B270DC50BDBC}"/>
              </a:ext>
            </a:extLst>
          </p:cNvPr>
          <p:cNvSpPr>
            <a:spLocks noGrp="1"/>
          </p:cNvSpPr>
          <p:nvPr>
            <p:ph type="body" sz="quarter" idx="17"/>
          </p:nvPr>
        </p:nvSpPr>
        <p:spPr>
          <a:xfrm>
            <a:off x="7718323" y="1074809"/>
            <a:ext cx="3977648" cy="731694"/>
          </a:xfrm>
        </p:spPr>
        <p:txBody>
          <a:bodyPr rtlCol="0" anchor="ctr">
            <a:normAutofit/>
          </a:bodyPr>
          <a:lstStyle>
            <a:lvl1pPr marL="0" indent="0">
              <a:buNone/>
              <a:defRPr sz="1400">
                <a:latin typeface="Microsoft YaHei Light" panose="020B0502040204020203" pitchFamily="34" charset="-122"/>
                <a:ea typeface="Microsoft YaHei Light" panose="020B0502040204020203" pitchFamily="34" charset="-122"/>
              </a:defRPr>
            </a:lvl1pPr>
          </a:lstStyle>
          <a:p>
            <a:pPr lvl="0" rtl="0"/>
            <a:r>
              <a:rPr lang="zh-CN" altLang="en-US" noProof="0"/>
              <a:t>单击此处编辑母版文本样式</a:t>
            </a:r>
          </a:p>
        </p:txBody>
      </p:sp>
      <p:sp>
        <p:nvSpPr>
          <p:cNvPr id="16" name="文本占位符 8">
            <a:extLst>
              <a:ext uri="{FF2B5EF4-FFF2-40B4-BE49-F238E27FC236}">
                <a16:creationId xmlns:a16="http://schemas.microsoft.com/office/drawing/2014/main" id="{5726DA1D-D34F-4505-9722-98586A88D858}"/>
              </a:ext>
            </a:extLst>
          </p:cNvPr>
          <p:cNvSpPr>
            <a:spLocks noGrp="1"/>
          </p:cNvSpPr>
          <p:nvPr>
            <p:ph type="body" sz="quarter" idx="18"/>
          </p:nvPr>
        </p:nvSpPr>
        <p:spPr>
          <a:xfrm>
            <a:off x="7718323" y="2365537"/>
            <a:ext cx="3977648" cy="731694"/>
          </a:xfrm>
        </p:spPr>
        <p:txBody>
          <a:bodyPr rtlCol="0" anchor="ctr">
            <a:normAutofit/>
          </a:bodyPr>
          <a:lstStyle>
            <a:lvl1pPr marL="0" indent="0">
              <a:buNone/>
              <a:defRPr sz="1400">
                <a:latin typeface="Microsoft YaHei Light" panose="020B0502040204020203" pitchFamily="34" charset="-122"/>
                <a:ea typeface="Microsoft YaHei Light" panose="020B0502040204020203" pitchFamily="34" charset="-122"/>
              </a:defRPr>
            </a:lvl1pPr>
          </a:lstStyle>
          <a:p>
            <a:pPr lvl="0" rtl="0"/>
            <a:r>
              <a:rPr lang="zh-CN" altLang="en-US" noProof="0"/>
              <a:t>单击此处编辑母版文本样式</a:t>
            </a:r>
          </a:p>
        </p:txBody>
      </p:sp>
      <p:sp>
        <p:nvSpPr>
          <p:cNvPr id="18" name="文本占位符 8">
            <a:extLst>
              <a:ext uri="{FF2B5EF4-FFF2-40B4-BE49-F238E27FC236}">
                <a16:creationId xmlns:a16="http://schemas.microsoft.com/office/drawing/2014/main" id="{DA05F0E8-C4BA-4839-9D3B-C830E7398021}"/>
              </a:ext>
            </a:extLst>
          </p:cNvPr>
          <p:cNvSpPr>
            <a:spLocks noGrp="1"/>
          </p:cNvSpPr>
          <p:nvPr>
            <p:ph type="body" sz="quarter" idx="19"/>
          </p:nvPr>
        </p:nvSpPr>
        <p:spPr>
          <a:xfrm>
            <a:off x="7718323" y="3656265"/>
            <a:ext cx="3977648" cy="731694"/>
          </a:xfrm>
        </p:spPr>
        <p:txBody>
          <a:bodyPr rtlCol="0" anchor="ctr">
            <a:normAutofit/>
          </a:bodyPr>
          <a:lstStyle>
            <a:lvl1pPr marL="0" indent="0">
              <a:buNone/>
              <a:defRPr sz="1400">
                <a:latin typeface="Microsoft YaHei Light" panose="020B0502040204020203" pitchFamily="34" charset="-122"/>
                <a:ea typeface="Microsoft YaHei Light" panose="020B0502040204020203" pitchFamily="34" charset="-122"/>
              </a:defRPr>
            </a:lvl1pPr>
          </a:lstStyle>
          <a:p>
            <a:pPr lvl="0" rtl="0"/>
            <a:r>
              <a:rPr lang="zh-CN" altLang="en-US" noProof="0"/>
              <a:t>单击此处编辑母版文本样式</a:t>
            </a:r>
          </a:p>
        </p:txBody>
      </p:sp>
      <p:sp>
        <p:nvSpPr>
          <p:cNvPr id="19" name="文本占位符 8">
            <a:extLst>
              <a:ext uri="{FF2B5EF4-FFF2-40B4-BE49-F238E27FC236}">
                <a16:creationId xmlns:a16="http://schemas.microsoft.com/office/drawing/2014/main" id="{3BDE5625-360A-435B-8812-2FFD30C937B1}"/>
              </a:ext>
            </a:extLst>
          </p:cNvPr>
          <p:cNvSpPr>
            <a:spLocks noGrp="1"/>
          </p:cNvSpPr>
          <p:nvPr>
            <p:ph type="body" sz="quarter" idx="20"/>
          </p:nvPr>
        </p:nvSpPr>
        <p:spPr>
          <a:xfrm>
            <a:off x="7718323" y="4946994"/>
            <a:ext cx="3977648" cy="731694"/>
          </a:xfrm>
        </p:spPr>
        <p:txBody>
          <a:bodyPr rtlCol="0" anchor="ctr">
            <a:normAutofit/>
          </a:bodyPr>
          <a:lstStyle>
            <a:lvl1pPr marL="0" indent="0">
              <a:buNone/>
              <a:defRPr sz="1400">
                <a:latin typeface="Microsoft YaHei Light" panose="020B0502040204020203" pitchFamily="34" charset="-122"/>
                <a:ea typeface="Microsoft YaHei Light" panose="020B0502040204020203" pitchFamily="34" charset="-122"/>
              </a:defRPr>
            </a:lvl1pPr>
          </a:lstStyle>
          <a:p>
            <a:pPr lvl="0" rtl="0"/>
            <a:r>
              <a:rPr lang="zh-CN" altLang="en-US" noProof="0"/>
              <a:t>单击此处编辑母版文本样式</a:t>
            </a:r>
          </a:p>
        </p:txBody>
      </p:sp>
      <p:sp>
        <p:nvSpPr>
          <p:cNvPr id="15" name="形状 62" title="图案">
            <a:extLst>
              <a:ext uri="{FF2B5EF4-FFF2-40B4-BE49-F238E27FC236}">
                <a16:creationId xmlns:a16="http://schemas.microsoft.com/office/drawing/2014/main" id="{E1A23DB6-E067-4A30-8C4B-98B452428518}"/>
              </a:ext>
            </a:extLst>
          </p:cNvPr>
          <p:cNvSpPr/>
          <p:nvPr userDrawn="1"/>
        </p:nvSpPr>
        <p:spPr>
          <a:xfrm rot="16200000" flipV="1">
            <a:off x="1918496" y="3276108"/>
            <a:ext cx="0" cy="2188805"/>
          </a:xfrm>
          <a:prstGeom prst="line">
            <a:avLst/>
          </a:prstGeom>
          <a:ln w="76200">
            <a:solidFill>
              <a:schemeClr val="accent4"/>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zh-CN" altLang="en-US" sz="1500" noProof="0"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4194667956"/>
      </p:ext>
    </p:extLst>
  </p:cSld>
  <p:clrMapOvr>
    <a:masterClrMapping/>
  </p:clrMapOvr>
  <p:extLst>
    <p:ext uri="{DCECCB84-F9BA-43D5-87BE-67443E8EF086}">
      <p15:sldGuideLst xmlns:p15="http://schemas.microsoft.com/office/powerpoint/2012/main">
        <p15:guide id="1" orient="horz" pos="2160">
          <p15:clr>
            <a:srgbClr val="FBAE40"/>
          </p15:clr>
        </p15:guide>
        <p15:guide id="2" pos="3864">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27_自定义布局">
    <p:spTree>
      <p:nvGrpSpPr>
        <p:cNvPr id="1" name=""/>
        <p:cNvGrpSpPr/>
        <p:nvPr/>
      </p:nvGrpSpPr>
      <p:grpSpPr>
        <a:xfrm>
          <a:off x="0" y="0"/>
          <a:ext cx="0" cy="0"/>
          <a:chOff x="0" y="0"/>
          <a:chExt cx="0" cy="0"/>
        </a:xfrm>
      </p:grpSpPr>
      <p:sp>
        <p:nvSpPr>
          <p:cNvPr id="3" name="长方形 2" title="图案"/>
          <p:cNvSpPr/>
          <p:nvPr userDrawn="1"/>
        </p:nvSpPr>
        <p:spPr>
          <a:xfrm>
            <a:off x="0" y="0"/>
            <a:ext cx="12192000" cy="28096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
        <p:nvSpPr>
          <p:cNvPr id="2" name="标题 1">
            <a:extLst>
              <a:ext uri="{FF2B5EF4-FFF2-40B4-BE49-F238E27FC236}">
                <a16:creationId xmlns:a16="http://schemas.microsoft.com/office/drawing/2014/main" id="{A8FBBE79-9A2D-485C-A5FF-D6F6AFD2AFC3}"/>
              </a:ext>
            </a:extLst>
          </p:cNvPr>
          <p:cNvSpPr>
            <a:spLocks noGrp="1"/>
          </p:cNvSpPr>
          <p:nvPr>
            <p:ph type="title"/>
          </p:nvPr>
        </p:nvSpPr>
        <p:spPr>
          <a:xfrm>
            <a:off x="1513581" y="597067"/>
            <a:ext cx="8768625" cy="1149325"/>
          </a:xfrm>
        </p:spPr>
        <p:txBody>
          <a:bodyPr lIns="0" rtlCol="0"/>
          <a:lstStyle>
            <a:lvl1pPr algn="ctr">
              <a:defRPr>
                <a:solidFill>
                  <a:schemeClr val="bg1"/>
                </a:solidFill>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endParaRPr lang="zh-CN" altLang="en-US" noProof="0" dirty="0"/>
          </a:p>
        </p:txBody>
      </p:sp>
      <p:sp>
        <p:nvSpPr>
          <p:cNvPr id="5" name="图片占位符 4" title="图案">
            <a:extLst>
              <a:ext uri="{FF2B5EF4-FFF2-40B4-BE49-F238E27FC236}">
                <a16:creationId xmlns:a16="http://schemas.microsoft.com/office/drawing/2014/main" id="{0D8C8A61-C19F-4EF6-A991-5B6EFC5F7AFB}"/>
              </a:ext>
            </a:extLst>
          </p:cNvPr>
          <p:cNvSpPr>
            <a:spLocks noGrp="1"/>
          </p:cNvSpPr>
          <p:nvPr>
            <p:ph type="pic" sz="quarter" idx="11"/>
          </p:nvPr>
        </p:nvSpPr>
        <p:spPr>
          <a:xfrm>
            <a:off x="1038871" y="3050995"/>
            <a:ext cx="1643384" cy="1643384"/>
          </a:xfrm>
          <a:prstGeom prst="rect">
            <a:avLst/>
          </a:prstGeom>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6" name="图片占位符 4" title="图案">
            <a:extLst>
              <a:ext uri="{FF2B5EF4-FFF2-40B4-BE49-F238E27FC236}">
                <a16:creationId xmlns:a16="http://schemas.microsoft.com/office/drawing/2014/main" id="{FB28CC40-CBF3-4E1C-841D-45C7739F95EE}"/>
              </a:ext>
            </a:extLst>
          </p:cNvPr>
          <p:cNvSpPr>
            <a:spLocks noGrp="1"/>
          </p:cNvSpPr>
          <p:nvPr>
            <p:ph type="pic" sz="quarter" idx="12"/>
          </p:nvPr>
        </p:nvSpPr>
        <p:spPr>
          <a:xfrm>
            <a:off x="3842264" y="3050995"/>
            <a:ext cx="1643384" cy="1643384"/>
          </a:xfrm>
          <a:prstGeom prst="rect">
            <a:avLst/>
          </a:prstGeom>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7" name="图片占位符 4" title="图案">
            <a:extLst>
              <a:ext uri="{FF2B5EF4-FFF2-40B4-BE49-F238E27FC236}">
                <a16:creationId xmlns:a16="http://schemas.microsoft.com/office/drawing/2014/main" id="{12606688-9042-46BE-82EA-2A9034C21250}"/>
              </a:ext>
            </a:extLst>
          </p:cNvPr>
          <p:cNvSpPr>
            <a:spLocks noGrp="1"/>
          </p:cNvSpPr>
          <p:nvPr>
            <p:ph type="pic" sz="quarter" idx="13"/>
          </p:nvPr>
        </p:nvSpPr>
        <p:spPr>
          <a:xfrm>
            <a:off x="6645657" y="3061267"/>
            <a:ext cx="1643384" cy="1643384"/>
          </a:xfrm>
          <a:prstGeom prst="rect">
            <a:avLst/>
          </a:prstGeom>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8" name="图片占位符 4" title="图案">
            <a:extLst>
              <a:ext uri="{FF2B5EF4-FFF2-40B4-BE49-F238E27FC236}">
                <a16:creationId xmlns:a16="http://schemas.microsoft.com/office/drawing/2014/main" id="{94A72397-DF36-48ED-9888-0827D143B9BE}"/>
              </a:ext>
            </a:extLst>
          </p:cNvPr>
          <p:cNvSpPr>
            <a:spLocks noGrp="1"/>
          </p:cNvSpPr>
          <p:nvPr>
            <p:ph type="pic" sz="quarter" idx="14"/>
          </p:nvPr>
        </p:nvSpPr>
        <p:spPr>
          <a:xfrm>
            <a:off x="9449049" y="3061267"/>
            <a:ext cx="1643384" cy="1643384"/>
          </a:xfrm>
          <a:prstGeom prst="rect">
            <a:avLst/>
          </a:prstGeom>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9" name="文本占位符 6">
            <a:extLst>
              <a:ext uri="{FF2B5EF4-FFF2-40B4-BE49-F238E27FC236}">
                <a16:creationId xmlns:a16="http://schemas.microsoft.com/office/drawing/2014/main" id="{DD736A8B-DD51-4DE5-A500-3F2E06CA9E12}"/>
              </a:ext>
            </a:extLst>
          </p:cNvPr>
          <p:cNvSpPr>
            <a:spLocks noGrp="1"/>
          </p:cNvSpPr>
          <p:nvPr>
            <p:ph type="body" sz="quarter" idx="15"/>
          </p:nvPr>
        </p:nvSpPr>
        <p:spPr>
          <a:xfrm>
            <a:off x="604711" y="5272005"/>
            <a:ext cx="2517605" cy="1029458"/>
          </a:xfrm>
        </p:spPr>
        <p:txBody>
          <a:bodyPr lIns="0" rtlCol="0">
            <a:noAutofit/>
          </a:bodyPr>
          <a:lstStyle>
            <a:lvl1pPr marL="0" indent="0" algn="ctr">
              <a:buNone/>
              <a:defRPr sz="1400">
                <a:latin typeface="Microsoft YaHei Light" panose="020B0502040204020203" pitchFamily="34" charset="-122"/>
                <a:ea typeface="Microsoft YaHei Light" panose="020B0502040204020203" pitchFamily="34" charset="-122"/>
                <a:cs typeface="Arial" panose="020B0604020202020204" pitchFamily="34" charset="0"/>
              </a:defRPr>
            </a:lvl1pPr>
          </a:lstStyle>
          <a:p>
            <a:pPr lvl="0" rtl="0"/>
            <a:r>
              <a:rPr lang="zh-CN" altLang="en-US" noProof="0"/>
              <a:t>单击此处编辑母版文本样式</a:t>
            </a:r>
          </a:p>
        </p:txBody>
      </p:sp>
      <p:sp>
        <p:nvSpPr>
          <p:cNvPr id="10" name="文本占位符 6">
            <a:extLst>
              <a:ext uri="{FF2B5EF4-FFF2-40B4-BE49-F238E27FC236}">
                <a16:creationId xmlns:a16="http://schemas.microsoft.com/office/drawing/2014/main" id="{088F0D2C-15BE-4CDF-B390-80500DDD7436}"/>
              </a:ext>
            </a:extLst>
          </p:cNvPr>
          <p:cNvSpPr>
            <a:spLocks noGrp="1"/>
          </p:cNvSpPr>
          <p:nvPr>
            <p:ph type="body" sz="quarter" idx="16" hasCustomPrompt="1"/>
          </p:nvPr>
        </p:nvSpPr>
        <p:spPr>
          <a:xfrm>
            <a:off x="604711" y="4791479"/>
            <a:ext cx="2517605" cy="382749"/>
          </a:xfrm>
        </p:spPr>
        <p:txBody>
          <a:bodyPr lIns="0" rtlCol="0" anchor="b">
            <a:noAutofit/>
          </a:bodyPr>
          <a:lstStyle>
            <a:lvl1pPr marL="0" indent="0" algn="ctr">
              <a:buNone/>
              <a:defRPr sz="1600" b="1">
                <a:latin typeface="Microsoft YaHei UI" panose="020B0503020204020204" pitchFamily="34" charset="-122"/>
                <a:ea typeface="Microsoft YaHei UI" panose="020B0503020204020204" pitchFamily="34" charset="-122"/>
                <a:cs typeface="Arial" panose="020B0604020202020204" pitchFamily="34" charset="0"/>
              </a:defRPr>
            </a:lvl1pPr>
          </a:lstStyle>
          <a:p>
            <a:pPr lvl="0" rtl="0"/>
            <a:r>
              <a:rPr lang="zh-CN" altLang="en-US" noProof="0" dirty="0"/>
              <a:t>在此处添加姓名</a:t>
            </a:r>
          </a:p>
        </p:txBody>
      </p:sp>
      <p:sp>
        <p:nvSpPr>
          <p:cNvPr id="11" name="文本占位符 6">
            <a:extLst>
              <a:ext uri="{FF2B5EF4-FFF2-40B4-BE49-F238E27FC236}">
                <a16:creationId xmlns:a16="http://schemas.microsoft.com/office/drawing/2014/main" id="{BC14EC5C-D80F-42F2-A5F0-D4F07AADAECE}"/>
              </a:ext>
            </a:extLst>
          </p:cNvPr>
          <p:cNvSpPr>
            <a:spLocks noGrp="1"/>
          </p:cNvSpPr>
          <p:nvPr>
            <p:ph type="body" sz="quarter" idx="17"/>
          </p:nvPr>
        </p:nvSpPr>
        <p:spPr>
          <a:xfrm>
            <a:off x="3410942" y="5272005"/>
            <a:ext cx="2517605" cy="1029458"/>
          </a:xfrm>
        </p:spPr>
        <p:txBody>
          <a:bodyPr lIns="0" rtlCol="0">
            <a:noAutofit/>
          </a:bodyPr>
          <a:lstStyle>
            <a:lvl1pPr marL="0" indent="0" algn="ctr">
              <a:buNone/>
              <a:defRPr sz="1400">
                <a:latin typeface="Microsoft YaHei Light" panose="020B0502040204020203" pitchFamily="34" charset="-122"/>
                <a:ea typeface="Microsoft YaHei Light" panose="020B0502040204020203" pitchFamily="34" charset="-122"/>
                <a:cs typeface="Arial" panose="020B0604020202020204" pitchFamily="34" charset="0"/>
              </a:defRPr>
            </a:lvl1pPr>
          </a:lstStyle>
          <a:p>
            <a:pPr lvl="0" rtl="0"/>
            <a:r>
              <a:rPr lang="zh-CN" altLang="en-US" noProof="0"/>
              <a:t>单击此处编辑母版文本样式</a:t>
            </a:r>
          </a:p>
        </p:txBody>
      </p:sp>
      <p:sp>
        <p:nvSpPr>
          <p:cNvPr id="12" name="文本占位符 6">
            <a:extLst>
              <a:ext uri="{FF2B5EF4-FFF2-40B4-BE49-F238E27FC236}">
                <a16:creationId xmlns:a16="http://schemas.microsoft.com/office/drawing/2014/main" id="{235DD3B7-76E7-45B9-B75B-30D7AFC8EE6C}"/>
              </a:ext>
            </a:extLst>
          </p:cNvPr>
          <p:cNvSpPr>
            <a:spLocks noGrp="1"/>
          </p:cNvSpPr>
          <p:nvPr>
            <p:ph type="body" sz="quarter" idx="18" hasCustomPrompt="1"/>
          </p:nvPr>
        </p:nvSpPr>
        <p:spPr>
          <a:xfrm>
            <a:off x="3410942" y="4791479"/>
            <a:ext cx="2517605" cy="382749"/>
          </a:xfrm>
        </p:spPr>
        <p:txBody>
          <a:bodyPr lIns="0" rtlCol="0" anchor="b">
            <a:noAutofit/>
          </a:bodyPr>
          <a:lstStyle>
            <a:lvl1pPr marL="0" indent="0" algn="ctr">
              <a:buNone/>
              <a:defRPr sz="1600" b="1">
                <a:latin typeface="Microsoft YaHei UI" panose="020B0503020204020204" pitchFamily="34" charset="-122"/>
                <a:ea typeface="Microsoft YaHei UI" panose="020B0503020204020204" pitchFamily="34" charset="-122"/>
                <a:cs typeface="Arial" panose="020B0604020202020204" pitchFamily="34" charset="0"/>
              </a:defRPr>
            </a:lvl1pPr>
          </a:lstStyle>
          <a:p>
            <a:pPr lvl="0" rtl="0"/>
            <a:r>
              <a:rPr lang="zh-CN" altLang="en-US" noProof="0" dirty="0"/>
              <a:t>在此处添加姓名</a:t>
            </a:r>
          </a:p>
        </p:txBody>
      </p:sp>
      <p:sp>
        <p:nvSpPr>
          <p:cNvPr id="17" name="文本占位符 6">
            <a:extLst>
              <a:ext uri="{FF2B5EF4-FFF2-40B4-BE49-F238E27FC236}">
                <a16:creationId xmlns:a16="http://schemas.microsoft.com/office/drawing/2014/main" id="{5A499762-AEDB-43BC-89CC-CC0602BEAF73}"/>
              </a:ext>
            </a:extLst>
          </p:cNvPr>
          <p:cNvSpPr>
            <a:spLocks noGrp="1"/>
          </p:cNvSpPr>
          <p:nvPr>
            <p:ph type="body" sz="quarter" idx="23"/>
          </p:nvPr>
        </p:nvSpPr>
        <p:spPr>
          <a:xfrm>
            <a:off x="6217173" y="5282275"/>
            <a:ext cx="2517605" cy="1029458"/>
          </a:xfrm>
        </p:spPr>
        <p:txBody>
          <a:bodyPr lIns="0" rtlCol="0">
            <a:noAutofit/>
          </a:bodyPr>
          <a:lstStyle>
            <a:lvl1pPr marL="0" indent="0" algn="ctr">
              <a:buNone/>
              <a:defRPr sz="1400">
                <a:latin typeface="Microsoft YaHei Light" panose="020B0502040204020203" pitchFamily="34" charset="-122"/>
                <a:ea typeface="Microsoft YaHei Light" panose="020B0502040204020203" pitchFamily="34" charset="-122"/>
                <a:cs typeface="Arial" panose="020B0604020202020204" pitchFamily="34" charset="0"/>
              </a:defRPr>
            </a:lvl1pPr>
          </a:lstStyle>
          <a:p>
            <a:pPr lvl="0" rtl="0"/>
            <a:r>
              <a:rPr lang="zh-CN" altLang="en-US" noProof="0"/>
              <a:t>单击此处编辑母版文本样式</a:t>
            </a:r>
          </a:p>
        </p:txBody>
      </p:sp>
      <p:sp>
        <p:nvSpPr>
          <p:cNvPr id="18" name="文本占位符 6">
            <a:extLst>
              <a:ext uri="{FF2B5EF4-FFF2-40B4-BE49-F238E27FC236}">
                <a16:creationId xmlns:a16="http://schemas.microsoft.com/office/drawing/2014/main" id="{880EDD7E-326D-47DC-B58D-88ECE1D00F94}"/>
              </a:ext>
            </a:extLst>
          </p:cNvPr>
          <p:cNvSpPr>
            <a:spLocks noGrp="1"/>
          </p:cNvSpPr>
          <p:nvPr>
            <p:ph type="body" sz="quarter" idx="24" hasCustomPrompt="1"/>
          </p:nvPr>
        </p:nvSpPr>
        <p:spPr>
          <a:xfrm>
            <a:off x="6217173" y="4801749"/>
            <a:ext cx="2517605" cy="382749"/>
          </a:xfrm>
        </p:spPr>
        <p:txBody>
          <a:bodyPr lIns="0" rtlCol="0" anchor="b">
            <a:noAutofit/>
          </a:bodyPr>
          <a:lstStyle>
            <a:lvl1pPr marL="0" indent="0" algn="ctr">
              <a:buNone/>
              <a:defRPr sz="1600" b="1">
                <a:latin typeface="Microsoft YaHei UI" panose="020B0503020204020204" pitchFamily="34" charset="-122"/>
                <a:ea typeface="Microsoft YaHei UI" panose="020B0503020204020204" pitchFamily="34" charset="-122"/>
                <a:cs typeface="Arial" panose="020B0604020202020204" pitchFamily="34" charset="0"/>
              </a:defRPr>
            </a:lvl1pPr>
          </a:lstStyle>
          <a:p>
            <a:pPr lvl="0" rtl="0"/>
            <a:r>
              <a:rPr lang="zh-CN" altLang="en-US" noProof="0" dirty="0"/>
              <a:t>在此处添加姓名</a:t>
            </a:r>
          </a:p>
        </p:txBody>
      </p:sp>
      <p:sp>
        <p:nvSpPr>
          <p:cNvPr id="19" name="文本占位符 6">
            <a:extLst>
              <a:ext uri="{FF2B5EF4-FFF2-40B4-BE49-F238E27FC236}">
                <a16:creationId xmlns:a16="http://schemas.microsoft.com/office/drawing/2014/main" id="{DB92C933-F978-486C-A305-0BAC73E0F152}"/>
              </a:ext>
            </a:extLst>
          </p:cNvPr>
          <p:cNvSpPr>
            <a:spLocks noGrp="1"/>
          </p:cNvSpPr>
          <p:nvPr>
            <p:ph type="body" sz="quarter" idx="25"/>
          </p:nvPr>
        </p:nvSpPr>
        <p:spPr>
          <a:xfrm>
            <a:off x="9023403" y="5282275"/>
            <a:ext cx="2517605" cy="1029458"/>
          </a:xfrm>
        </p:spPr>
        <p:txBody>
          <a:bodyPr lIns="0" rtlCol="0">
            <a:noAutofit/>
          </a:bodyPr>
          <a:lstStyle>
            <a:lvl1pPr marL="0" indent="0" algn="ctr">
              <a:buNone/>
              <a:defRPr sz="1400">
                <a:latin typeface="Microsoft YaHei Light" panose="020B0502040204020203" pitchFamily="34" charset="-122"/>
                <a:ea typeface="Microsoft YaHei Light" panose="020B0502040204020203" pitchFamily="34" charset="-122"/>
                <a:cs typeface="Arial" panose="020B0604020202020204" pitchFamily="34" charset="0"/>
              </a:defRPr>
            </a:lvl1pPr>
          </a:lstStyle>
          <a:p>
            <a:pPr lvl="0" rtl="0"/>
            <a:r>
              <a:rPr lang="zh-CN" altLang="en-US" noProof="0"/>
              <a:t>单击此处编辑母版文本样式</a:t>
            </a:r>
          </a:p>
        </p:txBody>
      </p:sp>
      <p:sp>
        <p:nvSpPr>
          <p:cNvPr id="20" name="文本占位符 6">
            <a:extLst>
              <a:ext uri="{FF2B5EF4-FFF2-40B4-BE49-F238E27FC236}">
                <a16:creationId xmlns:a16="http://schemas.microsoft.com/office/drawing/2014/main" id="{B18BFAE0-942E-42DB-BD07-596D50E07E37}"/>
              </a:ext>
            </a:extLst>
          </p:cNvPr>
          <p:cNvSpPr>
            <a:spLocks noGrp="1"/>
          </p:cNvSpPr>
          <p:nvPr>
            <p:ph type="body" sz="quarter" idx="26" hasCustomPrompt="1"/>
          </p:nvPr>
        </p:nvSpPr>
        <p:spPr>
          <a:xfrm>
            <a:off x="9023403" y="4801749"/>
            <a:ext cx="2517605" cy="382749"/>
          </a:xfrm>
        </p:spPr>
        <p:txBody>
          <a:bodyPr lIns="0" rtlCol="0" anchor="b">
            <a:noAutofit/>
          </a:bodyPr>
          <a:lstStyle>
            <a:lvl1pPr marL="0" indent="0" algn="ctr">
              <a:buNone/>
              <a:defRPr sz="1600" b="1">
                <a:latin typeface="Microsoft YaHei UI" panose="020B0503020204020204" pitchFamily="34" charset="-122"/>
                <a:ea typeface="Microsoft YaHei UI" panose="020B0503020204020204" pitchFamily="34" charset="-122"/>
                <a:cs typeface="Arial" panose="020B0604020202020204" pitchFamily="34" charset="0"/>
              </a:defRPr>
            </a:lvl1pPr>
          </a:lstStyle>
          <a:p>
            <a:pPr lvl="0" rtl="0"/>
            <a:r>
              <a:rPr lang="zh-CN" altLang="en-US" noProof="0" dirty="0"/>
              <a:t>在此处添加姓名</a:t>
            </a:r>
          </a:p>
        </p:txBody>
      </p:sp>
      <p:sp>
        <p:nvSpPr>
          <p:cNvPr id="21" name="形状 62" title="图案">
            <a:extLst>
              <a:ext uri="{FF2B5EF4-FFF2-40B4-BE49-F238E27FC236}">
                <a16:creationId xmlns:a16="http://schemas.microsoft.com/office/drawing/2014/main" id="{E1A23DB6-E067-4A30-8C4B-98B452428518}"/>
              </a:ext>
            </a:extLst>
          </p:cNvPr>
          <p:cNvSpPr/>
          <p:nvPr userDrawn="1"/>
        </p:nvSpPr>
        <p:spPr>
          <a:xfrm rot="16200000" flipV="1">
            <a:off x="6096000" y="759266"/>
            <a:ext cx="0" cy="2188805"/>
          </a:xfrm>
          <a:prstGeom prst="line">
            <a:avLst/>
          </a:prstGeom>
          <a:ln w="76200">
            <a:solidFill>
              <a:schemeClr val="accent1">
                <a:lumMod val="60000"/>
                <a:lumOff val="40000"/>
              </a:schemeClr>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zh-CN" altLang="en-US" sz="1500" noProof="0" dirty="0">
              <a:solidFill>
                <a:schemeClr val="bg1"/>
              </a:solidFill>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68776455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28_自定义布局">
    <p:spTree>
      <p:nvGrpSpPr>
        <p:cNvPr id="1" name=""/>
        <p:cNvGrpSpPr/>
        <p:nvPr/>
      </p:nvGrpSpPr>
      <p:grpSpPr>
        <a:xfrm>
          <a:off x="0" y="0"/>
          <a:ext cx="0" cy="0"/>
          <a:chOff x="0" y="0"/>
          <a:chExt cx="0" cy="0"/>
        </a:xfrm>
      </p:grpSpPr>
      <p:sp>
        <p:nvSpPr>
          <p:cNvPr id="4" name="长方形 3" title="图案"/>
          <p:cNvSpPr/>
          <p:nvPr userDrawn="1"/>
        </p:nvSpPr>
        <p:spPr>
          <a:xfrm>
            <a:off x="0" y="1964267"/>
            <a:ext cx="3052729" cy="24435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
        <p:nvSpPr>
          <p:cNvPr id="21" name="长方形 20" title="图案"/>
          <p:cNvSpPr/>
          <p:nvPr userDrawn="1"/>
        </p:nvSpPr>
        <p:spPr>
          <a:xfrm>
            <a:off x="6092848" y="1964267"/>
            <a:ext cx="3052729" cy="244350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
        <p:nvSpPr>
          <p:cNvPr id="28" name="长方形 27" title="图案"/>
          <p:cNvSpPr/>
          <p:nvPr userDrawn="1"/>
        </p:nvSpPr>
        <p:spPr>
          <a:xfrm>
            <a:off x="9139272" y="4414498"/>
            <a:ext cx="3052729" cy="2443502"/>
          </a:xfrm>
          <a:prstGeom prst="rect">
            <a:avLst/>
          </a:prstGeom>
          <a:solidFill>
            <a:schemeClr val="accent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
        <p:nvSpPr>
          <p:cNvPr id="2" name="标题 1">
            <a:extLst>
              <a:ext uri="{FF2B5EF4-FFF2-40B4-BE49-F238E27FC236}">
                <a16:creationId xmlns:a16="http://schemas.microsoft.com/office/drawing/2014/main" id="{A8FBBE79-9A2D-485C-A5FF-D6F6AFD2AFC3}"/>
              </a:ext>
            </a:extLst>
          </p:cNvPr>
          <p:cNvSpPr>
            <a:spLocks noGrp="1"/>
          </p:cNvSpPr>
          <p:nvPr userDrawn="1">
            <p:ph type="title"/>
          </p:nvPr>
        </p:nvSpPr>
        <p:spPr>
          <a:xfrm>
            <a:off x="2106887" y="616350"/>
            <a:ext cx="7978227" cy="1062602"/>
          </a:xfrm>
        </p:spPr>
        <p:txBody>
          <a:bodyPr lIns="0" rtlCol="0"/>
          <a:lstStyle>
            <a:lvl1pPr algn="ctr">
              <a:defRPr>
                <a:solidFill>
                  <a:schemeClr val="tx2"/>
                </a:solidFill>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endParaRPr lang="zh-CN" altLang="en-US" noProof="0" dirty="0"/>
          </a:p>
        </p:txBody>
      </p:sp>
      <p:sp>
        <p:nvSpPr>
          <p:cNvPr id="30" name="图片占位符 4" title="图案">
            <a:extLst>
              <a:ext uri="{FF2B5EF4-FFF2-40B4-BE49-F238E27FC236}">
                <a16:creationId xmlns:a16="http://schemas.microsoft.com/office/drawing/2014/main" id="{0D8C8A61-C19F-4EF6-A991-5B6EFC5F7AFB}"/>
              </a:ext>
            </a:extLst>
          </p:cNvPr>
          <p:cNvSpPr>
            <a:spLocks noGrp="1"/>
          </p:cNvSpPr>
          <p:nvPr>
            <p:ph type="pic" sz="quarter" idx="11"/>
          </p:nvPr>
        </p:nvSpPr>
        <p:spPr>
          <a:xfrm>
            <a:off x="0" y="4416552"/>
            <a:ext cx="3054096" cy="2441448"/>
          </a:xfrm>
          <a:prstGeom prst="rect">
            <a:avLst/>
          </a:prstGeom>
        </p:spPr>
        <p:txBody>
          <a:bodyPr rtlCol="0">
            <a:normAutofit/>
          </a:bodyPr>
          <a:lstStyle>
            <a:lvl1pPr algn="ctr">
              <a:defRPr sz="1600">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32" name="图片占位符 4" title="图案">
            <a:extLst>
              <a:ext uri="{FF2B5EF4-FFF2-40B4-BE49-F238E27FC236}">
                <a16:creationId xmlns:a16="http://schemas.microsoft.com/office/drawing/2014/main" id="{12606688-9042-46BE-82EA-2A9034C21250}"/>
              </a:ext>
            </a:extLst>
          </p:cNvPr>
          <p:cNvSpPr>
            <a:spLocks noGrp="1"/>
          </p:cNvSpPr>
          <p:nvPr>
            <p:ph type="pic" sz="quarter" idx="13"/>
          </p:nvPr>
        </p:nvSpPr>
        <p:spPr>
          <a:xfrm>
            <a:off x="3046424" y="1964267"/>
            <a:ext cx="3054096" cy="2441448"/>
          </a:xfrm>
          <a:prstGeom prst="rect">
            <a:avLst/>
          </a:prstGeom>
        </p:spPr>
        <p:txBody>
          <a:bodyPr rtlCol="0">
            <a:normAutofit/>
          </a:bodyPr>
          <a:lstStyle>
            <a:lvl1pPr algn="ctr">
              <a:defRPr sz="1600">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33" name="图片占位符 4" title="图案">
            <a:extLst>
              <a:ext uri="{FF2B5EF4-FFF2-40B4-BE49-F238E27FC236}">
                <a16:creationId xmlns:a16="http://schemas.microsoft.com/office/drawing/2014/main" id="{94A72397-DF36-48ED-9888-0827D143B9BE}"/>
              </a:ext>
            </a:extLst>
          </p:cNvPr>
          <p:cNvSpPr>
            <a:spLocks noGrp="1"/>
          </p:cNvSpPr>
          <p:nvPr>
            <p:ph type="pic" sz="quarter" idx="14"/>
          </p:nvPr>
        </p:nvSpPr>
        <p:spPr>
          <a:xfrm>
            <a:off x="9137904" y="1964267"/>
            <a:ext cx="3054096" cy="2441448"/>
          </a:xfrm>
          <a:prstGeom prst="rect">
            <a:avLst/>
          </a:prstGeom>
        </p:spPr>
        <p:txBody>
          <a:bodyPr rtlCol="0">
            <a:normAutofit/>
          </a:bodyPr>
          <a:lstStyle>
            <a:lvl1pPr algn="ctr">
              <a:defRPr sz="1600">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26" name="长方形 25" title="图案"/>
          <p:cNvSpPr/>
          <p:nvPr userDrawn="1"/>
        </p:nvSpPr>
        <p:spPr>
          <a:xfrm>
            <a:off x="3046424" y="4414498"/>
            <a:ext cx="3052729" cy="24435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
        <p:nvSpPr>
          <p:cNvPr id="9" name="文本占位符 6">
            <a:extLst>
              <a:ext uri="{FF2B5EF4-FFF2-40B4-BE49-F238E27FC236}">
                <a16:creationId xmlns:a16="http://schemas.microsoft.com/office/drawing/2014/main" id="{DD736A8B-DD51-4DE5-A500-3F2E06CA9E12}"/>
              </a:ext>
            </a:extLst>
          </p:cNvPr>
          <p:cNvSpPr>
            <a:spLocks noGrp="1"/>
          </p:cNvSpPr>
          <p:nvPr userDrawn="1">
            <p:ph type="body" sz="quarter" idx="15"/>
          </p:nvPr>
        </p:nvSpPr>
        <p:spPr>
          <a:xfrm>
            <a:off x="264410" y="3652861"/>
            <a:ext cx="2517605" cy="484146"/>
          </a:xfrm>
        </p:spPr>
        <p:txBody>
          <a:bodyPr lIns="0" rtlCol="0">
            <a:noAutofit/>
          </a:bodyPr>
          <a:lstStyle>
            <a:lvl1pPr marL="0" indent="0" algn="ctr">
              <a:buNone/>
              <a:defRPr sz="1400">
                <a:solidFill>
                  <a:schemeClr val="bg1"/>
                </a:solidFill>
                <a:latin typeface="Microsoft YaHei Light" panose="020B0502040204020203" pitchFamily="34" charset="-122"/>
                <a:ea typeface="Microsoft YaHei Light" panose="020B0502040204020203" pitchFamily="34" charset="-122"/>
                <a:cs typeface="Arial" panose="020B0604020202020204" pitchFamily="34" charset="0"/>
              </a:defRPr>
            </a:lvl1pPr>
          </a:lstStyle>
          <a:p>
            <a:pPr lvl="0" rtl="0"/>
            <a:r>
              <a:rPr lang="zh-CN" altLang="en-US" noProof="0"/>
              <a:t>单击此处编辑母版文本样式</a:t>
            </a:r>
          </a:p>
        </p:txBody>
      </p:sp>
      <p:sp>
        <p:nvSpPr>
          <p:cNvPr id="10" name="文本占位符 6">
            <a:extLst>
              <a:ext uri="{FF2B5EF4-FFF2-40B4-BE49-F238E27FC236}">
                <a16:creationId xmlns:a16="http://schemas.microsoft.com/office/drawing/2014/main" id="{088F0D2C-15BE-4CDF-B390-80500DDD7436}"/>
              </a:ext>
            </a:extLst>
          </p:cNvPr>
          <p:cNvSpPr>
            <a:spLocks noGrp="1"/>
          </p:cNvSpPr>
          <p:nvPr userDrawn="1">
            <p:ph type="body" sz="quarter" idx="16" hasCustomPrompt="1"/>
          </p:nvPr>
        </p:nvSpPr>
        <p:spPr>
          <a:xfrm>
            <a:off x="264410" y="3248535"/>
            <a:ext cx="2517605" cy="382749"/>
          </a:xfrm>
        </p:spPr>
        <p:txBody>
          <a:bodyPr lIns="0" rtlCol="0" anchor="b">
            <a:noAutofit/>
          </a:bodyPr>
          <a:lstStyle>
            <a:lvl1pPr marL="0" indent="0" algn="ctr">
              <a:buNone/>
              <a:defRPr sz="1600" b="1">
                <a:solidFill>
                  <a:schemeClr val="bg1"/>
                </a:solidFill>
                <a:latin typeface="Microsoft YaHei UI" panose="020B0503020204020204" pitchFamily="34" charset="-122"/>
                <a:ea typeface="Microsoft YaHei UI" panose="020B0503020204020204" pitchFamily="34" charset="-122"/>
                <a:cs typeface="Arial" panose="020B0604020202020204" pitchFamily="34" charset="0"/>
              </a:defRPr>
            </a:lvl1pPr>
          </a:lstStyle>
          <a:p>
            <a:pPr lvl="0" rtl="0"/>
            <a:r>
              <a:rPr lang="zh-CN" altLang="en-US" noProof="0" dirty="0"/>
              <a:t>在此处添加姓名</a:t>
            </a:r>
          </a:p>
        </p:txBody>
      </p:sp>
      <p:sp>
        <p:nvSpPr>
          <p:cNvPr id="11" name="文本占位符 6">
            <a:extLst>
              <a:ext uri="{FF2B5EF4-FFF2-40B4-BE49-F238E27FC236}">
                <a16:creationId xmlns:a16="http://schemas.microsoft.com/office/drawing/2014/main" id="{BC14EC5C-D80F-42F2-A5F0-D4F07AADAECE}"/>
              </a:ext>
            </a:extLst>
          </p:cNvPr>
          <p:cNvSpPr>
            <a:spLocks noGrp="1"/>
          </p:cNvSpPr>
          <p:nvPr userDrawn="1">
            <p:ph type="body" sz="quarter" idx="17"/>
          </p:nvPr>
        </p:nvSpPr>
        <p:spPr>
          <a:xfrm>
            <a:off x="6359042" y="3652861"/>
            <a:ext cx="2517605" cy="484146"/>
          </a:xfrm>
        </p:spPr>
        <p:txBody>
          <a:bodyPr lIns="0" rtlCol="0">
            <a:noAutofit/>
          </a:bodyPr>
          <a:lstStyle>
            <a:lvl1pPr marL="0" indent="0" algn="ctr">
              <a:buNone/>
              <a:defRPr sz="1400">
                <a:solidFill>
                  <a:schemeClr val="bg1"/>
                </a:solidFill>
                <a:latin typeface="Microsoft YaHei Light" panose="020B0502040204020203" pitchFamily="34" charset="-122"/>
                <a:ea typeface="Microsoft YaHei Light" panose="020B0502040204020203" pitchFamily="34" charset="-122"/>
                <a:cs typeface="Arial" panose="020B0604020202020204" pitchFamily="34" charset="0"/>
              </a:defRPr>
            </a:lvl1pPr>
          </a:lstStyle>
          <a:p>
            <a:pPr lvl="0" rtl="0"/>
            <a:r>
              <a:rPr lang="zh-CN" altLang="en-US" noProof="0"/>
              <a:t>单击此处编辑母版文本样式</a:t>
            </a:r>
          </a:p>
        </p:txBody>
      </p:sp>
      <p:sp>
        <p:nvSpPr>
          <p:cNvPr id="12" name="文本占位符 6">
            <a:extLst>
              <a:ext uri="{FF2B5EF4-FFF2-40B4-BE49-F238E27FC236}">
                <a16:creationId xmlns:a16="http://schemas.microsoft.com/office/drawing/2014/main" id="{235DD3B7-76E7-45B9-B75B-30D7AFC8EE6C}"/>
              </a:ext>
            </a:extLst>
          </p:cNvPr>
          <p:cNvSpPr>
            <a:spLocks noGrp="1"/>
          </p:cNvSpPr>
          <p:nvPr userDrawn="1">
            <p:ph type="body" sz="quarter" idx="18" hasCustomPrompt="1"/>
          </p:nvPr>
        </p:nvSpPr>
        <p:spPr>
          <a:xfrm>
            <a:off x="6359042" y="3248535"/>
            <a:ext cx="2517605" cy="382749"/>
          </a:xfrm>
        </p:spPr>
        <p:txBody>
          <a:bodyPr lIns="0" rtlCol="0" anchor="b">
            <a:noAutofit/>
          </a:bodyPr>
          <a:lstStyle>
            <a:lvl1pPr marL="0" indent="0" algn="ctr">
              <a:buNone/>
              <a:defRPr sz="1600" b="1">
                <a:solidFill>
                  <a:schemeClr val="bg1"/>
                </a:solidFill>
                <a:latin typeface="Microsoft YaHei UI" panose="020B0503020204020204" pitchFamily="34" charset="-122"/>
                <a:ea typeface="Microsoft YaHei UI" panose="020B0503020204020204" pitchFamily="34" charset="-122"/>
                <a:cs typeface="Arial" panose="020B0604020202020204" pitchFamily="34" charset="0"/>
              </a:defRPr>
            </a:lvl1pPr>
          </a:lstStyle>
          <a:p>
            <a:pPr lvl="0" rtl="0"/>
            <a:r>
              <a:rPr lang="zh-CN" altLang="en-US" noProof="0" dirty="0"/>
              <a:t>在此处添加姓名</a:t>
            </a:r>
          </a:p>
        </p:txBody>
      </p:sp>
      <p:sp>
        <p:nvSpPr>
          <p:cNvPr id="13" name="文本占位符 6">
            <a:extLst>
              <a:ext uri="{FF2B5EF4-FFF2-40B4-BE49-F238E27FC236}">
                <a16:creationId xmlns:a16="http://schemas.microsoft.com/office/drawing/2014/main" id="{3B9FAC90-EA8D-4C0E-A0D1-0D252B50A12F}"/>
              </a:ext>
            </a:extLst>
          </p:cNvPr>
          <p:cNvSpPr>
            <a:spLocks noGrp="1"/>
          </p:cNvSpPr>
          <p:nvPr userDrawn="1">
            <p:ph type="body" sz="quarter" idx="19"/>
          </p:nvPr>
        </p:nvSpPr>
        <p:spPr>
          <a:xfrm>
            <a:off x="3288925" y="5167572"/>
            <a:ext cx="2517605" cy="484146"/>
          </a:xfrm>
        </p:spPr>
        <p:txBody>
          <a:bodyPr lIns="0" rtlCol="0">
            <a:noAutofit/>
          </a:bodyPr>
          <a:lstStyle>
            <a:lvl1pPr marL="0" indent="0" algn="ctr">
              <a:buNone/>
              <a:defRPr sz="1400">
                <a:solidFill>
                  <a:schemeClr val="bg1"/>
                </a:solidFill>
                <a:latin typeface="Microsoft YaHei Light" panose="020B0502040204020203" pitchFamily="34" charset="-122"/>
                <a:ea typeface="Microsoft YaHei Light" panose="020B0502040204020203" pitchFamily="34" charset="-122"/>
                <a:cs typeface="Arial" panose="020B0604020202020204" pitchFamily="34" charset="0"/>
              </a:defRPr>
            </a:lvl1pPr>
          </a:lstStyle>
          <a:p>
            <a:pPr lvl="0" rtl="0"/>
            <a:r>
              <a:rPr lang="zh-CN" altLang="en-US" noProof="0"/>
              <a:t>单击此处编辑母版文本样式</a:t>
            </a:r>
          </a:p>
        </p:txBody>
      </p:sp>
      <p:sp>
        <p:nvSpPr>
          <p:cNvPr id="14" name="文本占位符 6">
            <a:extLst>
              <a:ext uri="{FF2B5EF4-FFF2-40B4-BE49-F238E27FC236}">
                <a16:creationId xmlns:a16="http://schemas.microsoft.com/office/drawing/2014/main" id="{5556F808-0B84-4923-9C86-83F13CFABBB6}"/>
              </a:ext>
            </a:extLst>
          </p:cNvPr>
          <p:cNvSpPr>
            <a:spLocks noGrp="1"/>
          </p:cNvSpPr>
          <p:nvPr userDrawn="1">
            <p:ph type="body" sz="quarter" idx="20" hasCustomPrompt="1"/>
          </p:nvPr>
        </p:nvSpPr>
        <p:spPr>
          <a:xfrm>
            <a:off x="3288925" y="4763246"/>
            <a:ext cx="2517605" cy="382749"/>
          </a:xfrm>
        </p:spPr>
        <p:txBody>
          <a:bodyPr lIns="0" rtlCol="0" anchor="b">
            <a:noAutofit/>
          </a:bodyPr>
          <a:lstStyle>
            <a:lvl1pPr marL="0" indent="0" algn="ctr">
              <a:buNone/>
              <a:defRPr sz="1600" b="1">
                <a:solidFill>
                  <a:schemeClr val="bg1"/>
                </a:solidFill>
                <a:latin typeface="Microsoft YaHei UI" panose="020B0503020204020204" pitchFamily="34" charset="-122"/>
                <a:ea typeface="Microsoft YaHei UI" panose="020B0503020204020204" pitchFamily="34" charset="-122"/>
                <a:cs typeface="Arial" panose="020B0604020202020204" pitchFamily="34" charset="0"/>
              </a:defRPr>
            </a:lvl1pPr>
          </a:lstStyle>
          <a:p>
            <a:pPr lvl="0" rtl="0"/>
            <a:r>
              <a:rPr lang="zh-CN" altLang="en-US" noProof="0" dirty="0"/>
              <a:t>在此处添加姓名</a:t>
            </a:r>
          </a:p>
        </p:txBody>
      </p:sp>
      <p:sp>
        <p:nvSpPr>
          <p:cNvPr id="15" name="文本占位符 6">
            <a:extLst>
              <a:ext uri="{FF2B5EF4-FFF2-40B4-BE49-F238E27FC236}">
                <a16:creationId xmlns:a16="http://schemas.microsoft.com/office/drawing/2014/main" id="{6D49870F-68D7-4CDC-8F2A-696151FA2B90}"/>
              </a:ext>
            </a:extLst>
          </p:cNvPr>
          <p:cNvSpPr>
            <a:spLocks noGrp="1"/>
          </p:cNvSpPr>
          <p:nvPr userDrawn="1">
            <p:ph type="body" sz="quarter" idx="21"/>
          </p:nvPr>
        </p:nvSpPr>
        <p:spPr>
          <a:xfrm>
            <a:off x="9412281" y="5167572"/>
            <a:ext cx="2517605" cy="484146"/>
          </a:xfrm>
        </p:spPr>
        <p:txBody>
          <a:bodyPr lIns="0" rtlCol="0">
            <a:noAutofit/>
          </a:bodyPr>
          <a:lstStyle>
            <a:lvl1pPr marL="0" indent="0" algn="ctr">
              <a:buNone/>
              <a:defRPr sz="1400">
                <a:solidFill>
                  <a:schemeClr val="bg1"/>
                </a:solidFill>
                <a:latin typeface="Microsoft YaHei Light" panose="020B0502040204020203" pitchFamily="34" charset="-122"/>
                <a:ea typeface="Microsoft YaHei Light" panose="020B0502040204020203" pitchFamily="34" charset="-122"/>
                <a:cs typeface="Arial" panose="020B0604020202020204" pitchFamily="34" charset="0"/>
              </a:defRPr>
            </a:lvl1pPr>
          </a:lstStyle>
          <a:p>
            <a:pPr lvl="0" rtl="0"/>
            <a:r>
              <a:rPr lang="zh-CN" altLang="en-US" noProof="0"/>
              <a:t>单击此处编辑母版文本样式</a:t>
            </a:r>
          </a:p>
        </p:txBody>
      </p:sp>
      <p:sp>
        <p:nvSpPr>
          <p:cNvPr id="16" name="文本占位符 6">
            <a:extLst>
              <a:ext uri="{FF2B5EF4-FFF2-40B4-BE49-F238E27FC236}">
                <a16:creationId xmlns:a16="http://schemas.microsoft.com/office/drawing/2014/main" id="{530C251D-6B9A-485B-A02D-AAF34ECA7B5D}"/>
              </a:ext>
            </a:extLst>
          </p:cNvPr>
          <p:cNvSpPr>
            <a:spLocks noGrp="1"/>
          </p:cNvSpPr>
          <p:nvPr userDrawn="1">
            <p:ph type="body" sz="quarter" idx="22" hasCustomPrompt="1"/>
          </p:nvPr>
        </p:nvSpPr>
        <p:spPr>
          <a:xfrm>
            <a:off x="9412281" y="4763246"/>
            <a:ext cx="2517605" cy="382749"/>
          </a:xfrm>
        </p:spPr>
        <p:txBody>
          <a:bodyPr lIns="0" rtlCol="0" anchor="b">
            <a:noAutofit/>
          </a:bodyPr>
          <a:lstStyle>
            <a:lvl1pPr marL="0" indent="0" algn="ctr">
              <a:buNone/>
              <a:defRPr sz="1600" b="1">
                <a:solidFill>
                  <a:schemeClr val="bg1"/>
                </a:solidFill>
                <a:latin typeface="Microsoft YaHei UI" panose="020B0503020204020204" pitchFamily="34" charset="-122"/>
                <a:ea typeface="Microsoft YaHei UI" panose="020B0503020204020204" pitchFamily="34" charset="-122"/>
                <a:cs typeface="Arial" panose="020B0604020202020204" pitchFamily="34" charset="0"/>
              </a:defRPr>
            </a:lvl1pPr>
          </a:lstStyle>
          <a:p>
            <a:pPr lvl="0" rtl="0"/>
            <a:r>
              <a:rPr lang="zh-CN" altLang="en-US" noProof="0" dirty="0"/>
              <a:t>在此处添加姓名</a:t>
            </a:r>
          </a:p>
        </p:txBody>
      </p:sp>
      <p:sp>
        <p:nvSpPr>
          <p:cNvPr id="31" name="图片占位符 4" title="图案">
            <a:extLst>
              <a:ext uri="{FF2B5EF4-FFF2-40B4-BE49-F238E27FC236}">
                <a16:creationId xmlns:a16="http://schemas.microsoft.com/office/drawing/2014/main" id="{FB28CC40-CBF3-4E1C-841D-45C7739F95EE}"/>
              </a:ext>
            </a:extLst>
          </p:cNvPr>
          <p:cNvSpPr>
            <a:spLocks noGrp="1"/>
          </p:cNvSpPr>
          <p:nvPr>
            <p:ph type="pic" sz="quarter" idx="12"/>
          </p:nvPr>
        </p:nvSpPr>
        <p:spPr>
          <a:xfrm>
            <a:off x="6092848" y="4416552"/>
            <a:ext cx="3054096" cy="2441448"/>
          </a:xfrm>
          <a:prstGeom prst="rect">
            <a:avLst/>
          </a:prstGeom>
        </p:spPr>
        <p:txBody>
          <a:bodyPr rtlCol="0">
            <a:normAutofit/>
          </a:bodyPr>
          <a:lstStyle>
            <a:lvl1pPr algn="ctr">
              <a:defRPr sz="1600">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Tree>
    <p:extLst>
      <p:ext uri="{BB962C8B-B14F-4D97-AF65-F5344CB8AC3E}">
        <p14:creationId xmlns:p14="http://schemas.microsoft.com/office/powerpoint/2010/main" val="333117509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3_空白 ">
    <p:spTree>
      <p:nvGrpSpPr>
        <p:cNvPr id="1" name=""/>
        <p:cNvGrpSpPr/>
        <p:nvPr/>
      </p:nvGrpSpPr>
      <p:grpSpPr>
        <a:xfrm>
          <a:off x="0" y="0"/>
          <a:ext cx="0" cy="0"/>
          <a:chOff x="0" y="0"/>
          <a:chExt cx="0" cy="0"/>
        </a:xfrm>
      </p:grpSpPr>
      <p:sp>
        <p:nvSpPr>
          <p:cNvPr id="12" name="标题 1">
            <a:extLst>
              <a:ext uri="{FF2B5EF4-FFF2-40B4-BE49-F238E27FC236}">
                <a16:creationId xmlns:a16="http://schemas.microsoft.com/office/drawing/2014/main" id="{8F6D2B1F-21AB-FC4C-ADF6-BC4463A62DC7}"/>
              </a:ext>
            </a:extLst>
          </p:cNvPr>
          <p:cNvSpPr>
            <a:spLocks noGrp="1"/>
          </p:cNvSpPr>
          <p:nvPr>
            <p:ph type="title" hasCustomPrompt="1"/>
          </p:nvPr>
        </p:nvSpPr>
        <p:spPr>
          <a:xfrm>
            <a:off x="838200" y="839972"/>
            <a:ext cx="4767262" cy="1342045"/>
          </a:xfrm>
        </p:spPr>
        <p:txBody>
          <a:bodyPr lIns="0" rtlCol="0" anchor="b">
            <a:normAutofit/>
          </a:bodyPr>
          <a:lstStyle>
            <a:lvl1pPr>
              <a:defRPr sz="4000">
                <a:solidFill>
                  <a:schemeClr val="accent1"/>
                </a:solidFill>
                <a:latin typeface="Microsoft YaHei UI" panose="020B0503020204020204" pitchFamily="34" charset="-122"/>
                <a:ea typeface="Microsoft YaHei UI" panose="020B0503020204020204" pitchFamily="34" charset="-122"/>
              </a:defRPr>
            </a:lvl1pPr>
          </a:lstStyle>
          <a:p>
            <a:pPr rtl="0"/>
            <a:r>
              <a:rPr lang="zh-CN" altLang="en-US" noProof="0" dirty="0"/>
              <a:t>单击此处 </a:t>
            </a:r>
            <a:br>
              <a:rPr lang="zh-CN" altLang="en-US" noProof="0" dirty="0"/>
            </a:br>
            <a:r>
              <a:rPr lang="zh-CN" altLang="en-US" noProof="0" dirty="0"/>
              <a:t>添加幻灯片标题</a:t>
            </a:r>
          </a:p>
        </p:txBody>
      </p:sp>
      <p:sp>
        <p:nvSpPr>
          <p:cNvPr id="13" name="文本占位符 11">
            <a:extLst>
              <a:ext uri="{FF2B5EF4-FFF2-40B4-BE49-F238E27FC236}">
                <a16:creationId xmlns:a16="http://schemas.microsoft.com/office/drawing/2014/main" id="{F1372009-C299-3A49-80B3-22EAC70160E8}"/>
              </a:ext>
            </a:extLst>
          </p:cNvPr>
          <p:cNvSpPr>
            <a:spLocks noGrp="1"/>
          </p:cNvSpPr>
          <p:nvPr>
            <p:ph type="body" sz="quarter" idx="11"/>
          </p:nvPr>
        </p:nvSpPr>
        <p:spPr>
          <a:xfrm>
            <a:off x="838200" y="2635242"/>
            <a:ext cx="4767262" cy="3483263"/>
          </a:xfrm>
        </p:spPr>
        <p:txBody>
          <a:bodyPr lIns="0" rtlCol="0">
            <a:normAutofit/>
          </a:bodyPr>
          <a:lstStyle>
            <a:lvl1pPr marL="0" indent="0">
              <a:lnSpc>
                <a:spcPct val="100000"/>
              </a:lnSpc>
              <a:buNone/>
              <a:defRPr sz="1400" spc="0">
                <a:solidFill>
                  <a:schemeClr val="tx2"/>
                </a:solidFill>
                <a:latin typeface="Microsoft YaHei Light" panose="020B0502040204020203" pitchFamily="34" charset="-122"/>
                <a:ea typeface="Microsoft YaHei Light" panose="020B0502040204020203" pitchFamily="34" charset="-122"/>
              </a:defRPr>
            </a:lvl1pPr>
            <a:lvl2pPr marL="457200" indent="0">
              <a:lnSpc>
                <a:spcPct val="100000"/>
              </a:lnSpc>
              <a:buNone/>
              <a:defRPr sz="1100" spc="0">
                <a:solidFill>
                  <a:schemeClr val="tx2"/>
                </a:solidFill>
              </a:defRPr>
            </a:lvl2pPr>
            <a:lvl3pPr marL="914400" indent="0">
              <a:lnSpc>
                <a:spcPct val="100000"/>
              </a:lnSpc>
              <a:buNone/>
              <a:defRPr sz="1050" spc="0">
                <a:solidFill>
                  <a:schemeClr val="tx2"/>
                </a:solidFill>
              </a:defRPr>
            </a:lvl3pPr>
            <a:lvl4pPr marL="1371600" indent="0">
              <a:lnSpc>
                <a:spcPct val="100000"/>
              </a:lnSpc>
              <a:buNone/>
              <a:defRPr sz="1000" spc="0">
                <a:solidFill>
                  <a:schemeClr val="tx2"/>
                </a:solidFill>
              </a:defRPr>
            </a:lvl4pPr>
            <a:lvl5pPr marL="1828800" indent="0">
              <a:lnSpc>
                <a:spcPct val="100000"/>
              </a:lnSpc>
              <a:buNone/>
              <a:defRPr sz="1000" spc="0">
                <a:solidFill>
                  <a:schemeClr val="tx2"/>
                </a:solidFill>
              </a:defRPr>
            </a:lvl5pPr>
          </a:lstStyle>
          <a:p>
            <a:pPr lvl="0" rtl="0"/>
            <a:r>
              <a:rPr lang="zh-CN" altLang="en-US" noProof="0"/>
              <a:t>单击此处编辑母版文本样式</a:t>
            </a:r>
          </a:p>
        </p:txBody>
      </p:sp>
      <p:sp>
        <p:nvSpPr>
          <p:cNvPr id="14" name="文本占位符 11">
            <a:extLst>
              <a:ext uri="{FF2B5EF4-FFF2-40B4-BE49-F238E27FC236}">
                <a16:creationId xmlns:a16="http://schemas.microsoft.com/office/drawing/2014/main" id="{BC005EA5-AC3E-B248-B6E7-9CA2F3092AAD}"/>
              </a:ext>
            </a:extLst>
          </p:cNvPr>
          <p:cNvSpPr>
            <a:spLocks noGrp="1"/>
          </p:cNvSpPr>
          <p:nvPr>
            <p:ph type="body" sz="quarter" idx="12" hasCustomPrompt="1"/>
          </p:nvPr>
        </p:nvSpPr>
        <p:spPr>
          <a:xfrm>
            <a:off x="838200" y="2247679"/>
            <a:ext cx="4767262" cy="321901"/>
          </a:xfrm>
        </p:spPr>
        <p:txBody>
          <a:bodyPr lIns="0" rtlCol="0" anchor="t">
            <a:normAutofit/>
          </a:bodyPr>
          <a:lstStyle>
            <a:lvl1pPr marL="0" indent="0">
              <a:buNone/>
              <a:defRPr sz="1400" spc="300">
                <a:solidFill>
                  <a:schemeClr val="tx2"/>
                </a:solidFill>
                <a:latin typeface="Microsoft YaHei UI" panose="020B0503020204020204" pitchFamily="34" charset="-122"/>
                <a:ea typeface="Microsoft YaHei UI" panose="020B0503020204020204" pitchFamily="34" charset="-122"/>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rtl="0"/>
            <a:r>
              <a:rPr lang="zh-CN" altLang="en-US" noProof="0" dirty="0"/>
              <a:t>在此输入副标题</a:t>
            </a:r>
          </a:p>
        </p:txBody>
      </p:sp>
      <p:sp>
        <p:nvSpPr>
          <p:cNvPr id="3" name="图表占位符 2" title="图案">
            <a:extLst>
              <a:ext uri="{FF2B5EF4-FFF2-40B4-BE49-F238E27FC236}">
                <a16:creationId xmlns:a16="http://schemas.microsoft.com/office/drawing/2014/main" id="{D352E4A8-F531-4E6C-BD45-CE540EDB1D48}"/>
              </a:ext>
            </a:extLst>
          </p:cNvPr>
          <p:cNvSpPr>
            <a:spLocks noGrp="1"/>
          </p:cNvSpPr>
          <p:nvPr>
            <p:ph type="chart" sz="quarter" idx="13"/>
          </p:nvPr>
        </p:nvSpPr>
        <p:spPr>
          <a:xfrm>
            <a:off x="5937569" y="2247900"/>
            <a:ext cx="5620473" cy="3870325"/>
          </a:xfrm>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单击图标添加图表</a:t>
            </a:r>
            <a:endParaRPr lang="zh-CN" altLang="en-US" noProof="0" dirty="0"/>
          </a:p>
        </p:txBody>
      </p:sp>
      <p:sp>
        <p:nvSpPr>
          <p:cNvPr id="2" name="长方形 1">
            <a:extLst>
              <a:ext uri="{FF2B5EF4-FFF2-40B4-BE49-F238E27FC236}">
                <a16:creationId xmlns:a16="http://schemas.microsoft.com/office/drawing/2014/main" id="{2B5F4DF3-3822-4AC9-9C82-C8D284E443EB}"/>
              </a:ext>
            </a:extLst>
          </p:cNvPr>
          <p:cNvSpPr/>
          <p:nvPr userDrawn="1"/>
        </p:nvSpPr>
        <p:spPr>
          <a:xfrm>
            <a:off x="5937569" y="2082800"/>
            <a:ext cx="5620473" cy="101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290096353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4_空白 ">
    <p:spTree>
      <p:nvGrpSpPr>
        <p:cNvPr id="1" name=""/>
        <p:cNvGrpSpPr/>
        <p:nvPr/>
      </p:nvGrpSpPr>
      <p:grpSpPr>
        <a:xfrm>
          <a:off x="0" y="0"/>
          <a:ext cx="0" cy="0"/>
          <a:chOff x="0" y="0"/>
          <a:chExt cx="0" cy="0"/>
        </a:xfrm>
      </p:grpSpPr>
      <p:sp>
        <p:nvSpPr>
          <p:cNvPr id="12" name="标题 1">
            <a:extLst>
              <a:ext uri="{FF2B5EF4-FFF2-40B4-BE49-F238E27FC236}">
                <a16:creationId xmlns:a16="http://schemas.microsoft.com/office/drawing/2014/main" id="{8F6D2B1F-21AB-FC4C-ADF6-BC4463A62DC7}"/>
              </a:ext>
            </a:extLst>
          </p:cNvPr>
          <p:cNvSpPr>
            <a:spLocks noGrp="1"/>
          </p:cNvSpPr>
          <p:nvPr>
            <p:ph type="title" hasCustomPrompt="1"/>
          </p:nvPr>
        </p:nvSpPr>
        <p:spPr>
          <a:xfrm>
            <a:off x="838200" y="839972"/>
            <a:ext cx="4767262" cy="1342045"/>
          </a:xfrm>
        </p:spPr>
        <p:txBody>
          <a:bodyPr lIns="0" rtlCol="0" anchor="b">
            <a:normAutofit/>
          </a:bodyPr>
          <a:lstStyle>
            <a:lvl1pPr>
              <a:defRPr sz="4000">
                <a:solidFill>
                  <a:schemeClr val="tx2"/>
                </a:solidFill>
                <a:latin typeface="Microsoft YaHei UI" panose="020B0503020204020204" pitchFamily="34" charset="-122"/>
                <a:ea typeface="Microsoft YaHei UI" panose="020B0503020204020204" pitchFamily="34" charset="-122"/>
              </a:defRPr>
            </a:lvl1pPr>
          </a:lstStyle>
          <a:p>
            <a:pPr rtl="0"/>
            <a:r>
              <a:rPr lang="zh-CN" altLang="en-US" noProof="0" dirty="0"/>
              <a:t>单击此处 </a:t>
            </a:r>
            <a:br>
              <a:rPr lang="zh-CN" altLang="en-US" noProof="0" dirty="0"/>
            </a:br>
            <a:r>
              <a:rPr lang="zh-CN" altLang="en-US" noProof="0" dirty="0"/>
              <a:t>添加幻灯片标题</a:t>
            </a:r>
          </a:p>
        </p:txBody>
      </p:sp>
      <p:sp>
        <p:nvSpPr>
          <p:cNvPr id="13" name="文本占位符 11">
            <a:extLst>
              <a:ext uri="{FF2B5EF4-FFF2-40B4-BE49-F238E27FC236}">
                <a16:creationId xmlns:a16="http://schemas.microsoft.com/office/drawing/2014/main" id="{F1372009-C299-3A49-80B3-22EAC70160E8}"/>
              </a:ext>
            </a:extLst>
          </p:cNvPr>
          <p:cNvSpPr>
            <a:spLocks noGrp="1"/>
          </p:cNvSpPr>
          <p:nvPr>
            <p:ph type="body" sz="quarter" idx="11"/>
          </p:nvPr>
        </p:nvSpPr>
        <p:spPr>
          <a:xfrm>
            <a:off x="838200" y="2635242"/>
            <a:ext cx="4767262" cy="3483263"/>
          </a:xfrm>
        </p:spPr>
        <p:txBody>
          <a:bodyPr lIns="0" rtlCol="0">
            <a:normAutofit/>
          </a:bodyPr>
          <a:lstStyle>
            <a:lvl1pPr marL="0" indent="0">
              <a:lnSpc>
                <a:spcPct val="100000"/>
              </a:lnSpc>
              <a:buNone/>
              <a:defRPr sz="1400" spc="0">
                <a:solidFill>
                  <a:schemeClr val="tx2"/>
                </a:solidFill>
                <a:latin typeface="Microsoft YaHei Light" panose="020B0502040204020203" pitchFamily="34" charset="-122"/>
                <a:ea typeface="Microsoft YaHei Light" panose="020B0502040204020203" pitchFamily="34" charset="-122"/>
              </a:defRPr>
            </a:lvl1pPr>
            <a:lvl2pPr marL="457200" indent="0">
              <a:lnSpc>
                <a:spcPct val="100000"/>
              </a:lnSpc>
              <a:buNone/>
              <a:defRPr sz="1100" spc="0">
                <a:solidFill>
                  <a:schemeClr val="tx2"/>
                </a:solidFill>
              </a:defRPr>
            </a:lvl2pPr>
            <a:lvl3pPr marL="914400" indent="0">
              <a:lnSpc>
                <a:spcPct val="100000"/>
              </a:lnSpc>
              <a:buNone/>
              <a:defRPr sz="1050" spc="0">
                <a:solidFill>
                  <a:schemeClr val="tx2"/>
                </a:solidFill>
              </a:defRPr>
            </a:lvl3pPr>
            <a:lvl4pPr marL="1371600" indent="0">
              <a:lnSpc>
                <a:spcPct val="100000"/>
              </a:lnSpc>
              <a:buNone/>
              <a:defRPr sz="1000" spc="0">
                <a:solidFill>
                  <a:schemeClr val="tx2"/>
                </a:solidFill>
              </a:defRPr>
            </a:lvl4pPr>
            <a:lvl5pPr marL="1828800" indent="0">
              <a:lnSpc>
                <a:spcPct val="100000"/>
              </a:lnSpc>
              <a:buNone/>
              <a:defRPr sz="1000" spc="0">
                <a:solidFill>
                  <a:schemeClr val="tx2"/>
                </a:solidFill>
              </a:defRPr>
            </a:lvl5pPr>
          </a:lstStyle>
          <a:p>
            <a:pPr lvl="0" rtl="0"/>
            <a:r>
              <a:rPr lang="zh-CN" altLang="en-US" noProof="0"/>
              <a:t>单击此处编辑母版文本样式</a:t>
            </a:r>
          </a:p>
        </p:txBody>
      </p:sp>
      <p:sp>
        <p:nvSpPr>
          <p:cNvPr id="14" name="文本占位符 11">
            <a:extLst>
              <a:ext uri="{FF2B5EF4-FFF2-40B4-BE49-F238E27FC236}">
                <a16:creationId xmlns:a16="http://schemas.microsoft.com/office/drawing/2014/main" id="{BC005EA5-AC3E-B248-B6E7-9CA2F3092AAD}"/>
              </a:ext>
            </a:extLst>
          </p:cNvPr>
          <p:cNvSpPr>
            <a:spLocks noGrp="1"/>
          </p:cNvSpPr>
          <p:nvPr>
            <p:ph type="body" sz="quarter" idx="12" hasCustomPrompt="1"/>
          </p:nvPr>
        </p:nvSpPr>
        <p:spPr>
          <a:xfrm>
            <a:off x="838200" y="2247679"/>
            <a:ext cx="4767262" cy="321901"/>
          </a:xfrm>
        </p:spPr>
        <p:txBody>
          <a:bodyPr lIns="0" rtlCol="0" anchor="t">
            <a:normAutofit/>
          </a:bodyPr>
          <a:lstStyle>
            <a:lvl1pPr marL="0" indent="0">
              <a:buNone/>
              <a:defRPr sz="1400" spc="300">
                <a:solidFill>
                  <a:schemeClr val="tx2"/>
                </a:solidFill>
                <a:latin typeface="Microsoft YaHei UI" panose="020B0503020204020204" pitchFamily="34" charset="-122"/>
                <a:ea typeface="Microsoft YaHei UI" panose="020B0503020204020204" pitchFamily="34" charset="-122"/>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rtl="0"/>
            <a:r>
              <a:rPr lang="zh-CN" altLang="en-US" noProof="0" dirty="0"/>
              <a:t>在此输入副标题</a:t>
            </a:r>
          </a:p>
        </p:txBody>
      </p:sp>
      <p:sp>
        <p:nvSpPr>
          <p:cNvPr id="3" name="图表占位符 2" title="图案">
            <a:extLst>
              <a:ext uri="{FF2B5EF4-FFF2-40B4-BE49-F238E27FC236}">
                <a16:creationId xmlns:a16="http://schemas.microsoft.com/office/drawing/2014/main" id="{D352E4A8-F531-4E6C-BD45-CE540EDB1D48}"/>
              </a:ext>
            </a:extLst>
          </p:cNvPr>
          <p:cNvSpPr>
            <a:spLocks noGrp="1"/>
          </p:cNvSpPr>
          <p:nvPr>
            <p:ph type="chart" sz="quarter" idx="13"/>
          </p:nvPr>
        </p:nvSpPr>
        <p:spPr>
          <a:xfrm>
            <a:off x="5937569" y="839972"/>
            <a:ext cx="5620473" cy="5278253"/>
          </a:xfrm>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单击图标添加图表</a:t>
            </a:r>
            <a:endParaRPr lang="zh-CN" altLang="en-US" noProof="0" dirty="0"/>
          </a:p>
        </p:txBody>
      </p:sp>
      <p:sp>
        <p:nvSpPr>
          <p:cNvPr id="7" name="形状 62" title="图案">
            <a:extLst>
              <a:ext uri="{FF2B5EF4-FFF2-40B4-BE49-F238E27FC236}">
                <a16:creationId xmlns:a16="http://schemas.microsoft.com/office/drawing/2014/main" id="{5C48ADE8-5D65-4FF2-93E1-D504137454D1}"/>
              </a:ext>
            </a:extLst>
          </p:cNvPr>
          <p:cNvSpPr/>
          <p:nvPr userDrawn="1"/>
        </p:nvSpPr>
        <p:spPr>
          <a:xfrm flipV="1">
            <a:off x="5770807" y="839972"/>
            <a:ext cx="0" cy="5370328"/>
          </a:xfrm>
          <a:prstGeom prst="line">
            <a:avLst/>
          </a:prstGeom>
          <a:ln w="76200">
            <a:solidFill>
              <a:schemeClr val="accent1">
                <a:alpha val="97000"/>
              </a:schemeClr>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zh-CN" altLang="en-US" sz="1500" noProof="0"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131012737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5_空白 ">
    <p:spTree>
      <p:nvGrpSpPr>
        <p:cNvPr id="1" name=""/>
        <p:cNvGrpSpPr/>
        <p:nvPr/>
      </p:nvGrpSpPr>
      <p:grpSpPr>
        <a:xfrm>
          <a:off x="0" y="0"/>
          <a:ext cx="0" cy="0"/>
          <a:chOff x="0" y="0"/>
          <a:chExt cx="0" cy="0"/>
        </a:xfrm>
      </p:grpSpPr>
      <p:sp>
        <p:nvSpPr>
          <p:cNvPr id="2" name="长方形 1">
            <a:extLst>
              <a:ext uri="{FF2B5EF4-FFF2-40B4-BE49-F238E27FC236}">
                <a16:creationId xmlns:a16="http://schemas.microsoft.com/office/drawing/2014/main" id="{85EE74C1-9E1A-46A4-9261-8F389FEAB7F4}"/>
              </a:ext>
            </a:extLst>
          </p:cNvPr>
          <p:cNvSpPr/>
          <p:nvPr userDrawn="1"/>
        </p:nvSpPr>
        <p:spPr>
          <a:xfrm>
            <a:off x="5727700" y="0"/>
            <a:ext cx="64643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
        <p:nvSpPr>
          <p:cNvPr id="12" name="标题 1">
            <a:extLst>
              <a:ext uri="{FF2B5EF4-FFF2-40B4-BE49-F238E27FC236}">
                <a16:creationId xmlns:a16="http://schemas.microsoft.com/office/drawing/2014/main" id="{8F6D2B1F-21AB-FC4C-ADF6-BC4463A62DC7}"/>
              </a:ext>
            </a:extLst>
          </p:cNvPr>
          <p:cNvSpPr>
            <a:spLocks noGrp="1"/>
          </p:cNvSpPr>
          <p:nvPr>
            <p:ph type="title" hasCustomPrompt="1"/>
          </p:nvPr>
        </p:nvSpPr>
        <p:spPr>
          <a:xfrm>
            <a:off x="838200" y="839972"/>
            <a:ext cx="4767262" cy="1342045"/>
          </a:xfrm>
        </p:spPr>
        <p:txBody>
          <a:bodyPr lIns="0" rtlCol="0" anchor="b">
            <a:normAutofit/>
          </a:bodyPr>
          <a:lstStyle>
            <a:lvl1pPr>
              <a:defRPr sz="4000">
                <a:solidFill>
                  <a:schemeClr val="tx2"/>
                </a:solidFill>
                <a:latin typeface="Microsoft YaHei UI" panose="020B0503020204020204" pitchFamily="34" charset="-122"/>
                <a:ea typeface="Microsoft YaHei UI" panose="020B0503020204020204" pitchFamily="34" charset="-122"/>
              </a:defRPr>
            </a:lvl1pPr>
          </a:lstStyle>
          <a:p>
            <a:pPr rtl="0"/>
            <a:r>
              <a:rPr lang="zh-CN" altLang="en-US" noProof="0" dirty="0"/>
              <a:t>单击此处 </a:t>
            </a:r>
            <a:br>
              <a:rPr lang="zh-CN" altLang="en-US" noProof="0" dirty="0"/>
            </a:br>
            <a:r>
              <a:rPr lang="zh-CN" altLang="en-US" noProof="0" dirty="0"/>
              <a:t>添加幻灯片标题</a:t>
            </a:r>
          </a:p>
        </p:txBody>
      </p:sp>
      <p:sp>
        <p:nvSpPr>
          <p:cNvPr id="13" name="文本占位符 11">
            <a:extLst>
              <a:ext uri="{FF2B5EF4-FFF2-40B4-BE49-F238E27FC236}">
                <a16:creationId xmlns:a16="http://schemas.microsoft.com/office/drawing/2014/main" id="{F1372009-C299-3A49-80B3-22EAC70160E8}"/>
              </a:ext>
            </a:extLst>
          </p:cNvPr>
          <p:cNvSpPr>
            <a:spLocks noGrp="1"/>
          </p:cNvSpPr>
          <p:nvPr>
            <p:ph type="body" sz="quarter" idx="11"/>
          </p:nvPr>
        </p:nvSpPr>
        <p:spPr>
          <a:xfrm>
            <a:off x="838200" y="2635242"/>
            <a:ext cx="4767262" cy="3483263"/>
          </a:xfrm>
        </p:spPr>
        <p:txBody>
          <a:bodyPr lIns="0" rtlCol="0">
            <a:normAutofit/>
          </a:bodyPr>
          <a:lstStyle>
            <a:lvl1pPr marL="0" indent="0">
              <a:lnSpc>
                <a:spcPct val="100000"/>
              </a:lnSpc>
              <a:buNone/>
              <a:defRPr sz="1400" spc="0">
                <a:solidFill>
                  <a:schemeClr val="tx2"/>
                </a:solidFill>
                <a:latin typeface="Microsoft YaHei Light" panose="020B0502040204020203" pitchFamily="34" charset="-122"/>
                <a:ea typeface="Microsoft YaHei Light" panose="020B0502040204020203" pitchFamily="34" charset="-122"/>
              </a:defRPr>
            </a:lvl1pPr>
            <a:lvl2pPr marL="457200" indent="0">
              <a:lnSpc>
                <a:spcPct val="100000"/>
              </a:lnSpc>
              <a:buNone/>
              <a:defRPr sz="1100" spc="0">
                <a:solidFill>
                  <a:schemeClr val="tx2"/>
                </a:solidFill>
              </a:defRPr>
            </a:lvl2pPr>
            <a:lvl3pPr marL="914400" indent="0">
              <a:lnSpc>
                <a:spcPct val="100000"/>
              </a:lnSpc>
              <a:buNone/>
              <a:defRPr sz="1050" spc="0">
                <a:solidFill>
                  <a:schemeClr val="tx2"/>
                </a:solidFill>
              </a:defRPr>
            </a:lvl3pPr>
            <a:lvl4pPr marL="1371600" indent="0">
              <a:lnSpc>
                <a:spcPct val="100000"/>
              </a:lnSpc>
              <a:buNone/>
              <a:defRPr sz="1000" spc="0">
                <a:solidFill>
                  <a:schemeClr val="tx2"/>
                </a:solidFill>
              </a:defRPr>
            </a:lvl4pPr>
            <a:lvl5pPr marL="1828800" indent="0">
              <a:lnSpc>
                <a:spcPct val="100000"/>
              </a:lnSpc>
              <a:buNone/>
              <a:defRPr sz="1000" spc="0">
                <a:solidFill>
                  <a:schemeClr val="tx2"/>
                </a:solidFill>
              </a:defRPr>
            </a:lvl5pPr>
          </a:lstStyle>
          <a:p>
            <a:pPr lvl="0" rtl="0"/>
            <a:r>
              <a:rPr lang="zh-CN" altLang="en-US" noProof="0"/>
              <a:t>单击此处编辑母版文本样式</a:t>
            </a:r>
          </a:p>
        </p:txBody>
      </p:sp>
      <p:sp>
        <p:nvSpPr>
          <p:cNvPr id="14" name="文本占位符 11">
            <a:extLst>
              <a:ext uri="{FF2B5EF4-FFF2-40B4-BE49-F238E27FC236}">
                <a16:creationId xmlns:a16="http://schemas.microsoft.com/office/drawing/2014/main" id="{BC005EA5-AC3E-B248-B6E7-9CA2F3092AAD}"/>
              </a:ext>
            </a:extLst>
          </p:cNvPr>
          <p:cNvSpPr>
            <a:spLocks noGrp="1"/>
          </p:cNvSpPr>
          <p:nvPr>
            <p:ph type="body" sz="quarter" idx="12" hasCustomPrompt="1"/>
          </p:nvPr>
        </p:nvSpPr>
        <p:spPr>
          <a:xfrm>
            <a:off x="838200" y="2247679"/>
            <a:ext cx="4767262" cy="321901"/>
          </a:xfrm>
        </p:spPr>
        <p:txBody>
          <a:bodyPr lIns="0" rtlCol="0" anchor="t">
            <a:normAutofit/>
          </a:bodyPr>
          <a:lstStyle>
            <a:lvl1pPr marL="0" indent="0">
              <a:buNone/>
              <a:defRPr sz="1400" spc="300">
                <a:solidFill>
                  <a:schemeClr val="tx2"/>
                </a:solidFill>
                <a:latin typeface="Microsoft YaHei UI" panose="020B0503020204020204" pitchFamily="34" charset="-122"/>
                <a:ea typeface="Microsoft YaHei UI" panose="020B0503020204020204" pitchFamily="34" charset="-122"/>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rtl="0"/>
            <a:r>
              <a:rPr lang="zh-CN" altLang="en-US" noProof="0" dirty="0"/>
              <a:t>在此输入副标题</a:t>
            </a:r>
          </a:p>
        </p:txBody>
      </p:sp>
      <p:sp>
        <p:nvSpPr>
          <p:cNvPr id="3" name="图表占位符 2" title="图案">
            <a:extLst>
              <a:ext uri="{FF2B5EF4-FFF2-40B4-BE49-F238E27FC236}">
                <a16:creationId xmlns:a16="http://schemas.microsoft.com/office/drawing/2014/main" id="{D352E4A8-F531-4E6C-BD45-CE540EDB1D48}"/>
              </a:ext>
            </a:extLst>
          </p:cNvPr>
          <p:cNvSpPr>
            <a:spLocks noGrp="1"/>
          </p:cNvSpPr>
          <p:nvPr>
            <p:ph type="chart" sz="quarter" idx="13"/>
          </p:nvPr>
        </p:nvSpPr>
        <p:spPr>
          <a:xfrm>
            <a:off x="5937569" y="839972"/>
            <a:ext cx="5620473" cy="5278253"/>
          </a:xfrm>
        </p:spPr>
        <p:txBody>
          <a:bodyPr rtlCol="0"/>
          <a:lstStyle>
            <a:lvl1pPr>
              <a:defRPr>
                <a:solidFill>
                  <a:schemeClr val="bg1"/>
                </a:solidFill>
                <a:latin typeface="Microsoft YaHei Light" panose="020B0502040204020203" pitchFamily="34" charset="-122"/>
                <a:ea typeface="Microsoft YaHei Light" panose="020B0502040204020203" pitchFamily="34" charset="-122"/>
              </a:defRPr>
            </a:lvl1pPr>
          </a:lstStyle>
          <a:p>
            <a:pPr rtl="0"/>
            <a:r>
              <a:rPr lang="zh-CN" altLang="en-US" noProof="0"/>
              <a:t>单击图标添加图表</a:t>
            </a:r>
            <a:endParaRPr lang="zh-CN" altLang="en-US" noProof="0" dirty="0"/>
          </a:p>
        </p:txBody>
      </p:sp>
    </p:spTree>
    <p:extLst>
      <p:ext uri="{BB962C8B-B14F-4D97-AF65-F5344CB8AC3E}">
        <p14:creationId xmlns:p14="http://schemas.microsoft.com/office/powerpoint/2010/main" val="191476893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6_空白 ">
    <p:spTree>
      <p:nvGrpSpPr>
        <p:cNvPr id="1" name=""/>
        <p:cNvGrpSpPr/>
        <p:nvPr/>
      </p:nvGrpSpPr>
      <p:grpSpPr>
        <a:xfrm>
          <a:off x="0" y="0"/>
          <a:ext cx="0" cy="0"/>
          <a:chOff x="0" y="0"/>
          <a:chExt cx="0" cy="0"/>
        </a:xfrm>
      </p:grpSpPr>
      <p:sp>
        <p:nvSpPr>
          <p:cNvPr id="2" name="长方形 1">
            <a:extLst>
              <a:ext uri="{FF2B5EF4-FFF2-40B4-BE49-F238E27FC236}">
                <a16:creationId xmlns:a16="http://schemas.microsoft.com/office/drawing/2014/main" id="{85EE74C1-9E1A-46A4-9261-8F389FEAB7F4}"/>
              </a:ext>
            </a:extLst>
          </p:cNvPr>
          <p:cNvSpPr/>
          <p:nvPr userDrawn="1"/>
        </p:nvSpPr>
        <p:spPr>
          <a:xfrm>
            <a:off x="5727700" y="0"/>
            <a:ext cx="64643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
        <p:nvSpPr>
          <p:cNvPr id="12" name="标题 1">
            <a:extLst>
              <a:ext uri="{FF2B5EF4-FFF2-40B4-BE49-F238E27FC236}">
                <a16:creationId xmlns:a16="http://schemas.microsoft.com/office/drawing/2014/main" id="{8F6D2B1F-21AB-FC4C-ADF6-BC4463A62DC7}"/>
              </a:ext>
            </a:extLst>
          </p:cNvPr>
          <p:cNvSpPr>
            <a:spLocks noGrp="1"/>
          </p:cNvSpPr>
          <p:nvPr>
            <p:ph type="title" hasCustomPrompt="1"/>
          </p:nvPr>
        </p:nvSpPr>
        <p:spPr>
          <a:xfrm>
            <a:off x="838200" y="839972"/>
            <a:ext cx="4767262" cy="1342045"/>
          </a:xfrm>
        </p:spPr>
        <p:txBody>
          <a:bodyPr lIns="0" rtlCol="0" anchor="b">
            <a:normAutofit/>
          </a:bodyPr>
          <a:lstStyle>
            <a:lvl1pPr>
              <a:defRPr sz="4000">
                <a:solidFill>
                  <a:schemeClr val="tx2"/>
                </a:solidFill>
                <a:latin typeface="Microsoft YaHei UI" panose="020B0503020204020204" pitchFamily="34" charset="-122"/>
                <a:ea typeface="Microsoft YaHei UI" panose="020B0503020204020204" pitchFamily="34" charset="-122"/>
              </a:defRPr>
            </a:lvl1pPr>
          </a:lstStyle>
          <a:p>
            <a:pPr rtl="0"/>
            <a:r>
              <a:rPr lang="zh-CN" altLang="en-US" noProof="0" dirty="0"/>
              <a:t>单击此处 </a:t>
            </a:r>
            <a:br>
              <a:rPr lang="zh-CN" altLang="en-US" noProof="0" dirty="0"/>
            </a:br>
            <a:r>
              <a:rPr lang="zh-CN" altLang="en-US" noProof="0" dirty="0"/>
              <a:t>添加幻灯片标题</a:t>
            </a:r>
          </a:p>
        </p:txBody>
      </p:sp>
      <p:sp>
        <p:nvSpPr>
          <p:cNvPr id="13" name="文本占位符 11">
            <a:extLst>
              <a:ext uri="{FF2B5EF4-FFF2-40B4-BE49-F238E27FC236}">
                <a16:creationId xmlns:a16="http://schemas.microsoft.com/office/drawing/2014/main" id="{F1372009-C299-3A49-80B3-22EAC70160E8}"/>
              </a:ext>
            </a:extLst>
          </p:cNvPr>
          <p:cNvSpPr>
            <a:spLocks noGrp="1"/>
          </p:cNvSpPr>
          <p:nvPr>
            <p:ph type="body" sz="quarter" idx="11"/>
          </p:nvPr>
        </p:nvSpPr>
        <p:spPr>
          <a:xfrm>
            <a:off x="838200" y="2635242"/>
            <a:ext cx="4767262" cy="3483263"/>
          </a:xfrm>
        </p:spPr>
        <p:txBody>
          <a:bodyPr lIns="0" rtlCol="0">
            <a:normAutofit/>
          </a:bodyPr>
          <a:lstStyle>
            <a:lvl1pPr marL="0" indent="0">
              <a:lnSpc>
                <a:spcPct val="100000"/>
              </a:lnSpc>
              <a:buNone/>
              <a:defRPr sz="1400" spc="0">
                <a:solidFill>
                  <a:schemeClr val="tx2"/>
                </a:solidFill>
                <a:latin typeface="Microsoft YaHei Light" panose="020B0502040204020203" pitchFamily="34" charset="-122"/>
                <a:ea typeface="Microsoft YaHei Light" panose="020B0502040204020203" pitchFamily="34" charset="-122"/>
              </a:defRPr>
            </a:lvl1pPr>
            <a:lvl2pPr marL="457200" indent="0">
              <a:lnSpc>
                <a:spcPct val="100000"/>
              </a:lnSpc>
              <a:buNone/>
              <a:defRPr sz="1100" spc="0">
                <a:solidFill>
                  <a:schemeClr val="tx2"/>
                </a:solidFill>
              </a:defRPr>
            </a:lvl2pPr>
            <a:lvl3pPr marL="914400" indent="0">
              <a:lnSpc>
                <a:spcPct val="100000"/>
              </a:lnSpc>
              <a:buNone/>
              <a:defRPr sz="1050" spc="0">
                <a:solidFill>
                  <a:schemeClr val="tx2"/>
                </a:solidFill>
              </a:defRPr>
            </a:lvl3pPr>
            <a:lvl4pPr marL="1371600" indent="0">
              <a:lnSpc>
                <a:spcPct val="100000"/>
              </a:lnSpc>
              <a:buNone/>
              <a:defRPr sz="1000" spc="0">
                <a:solidFill>
                  <a:schemeClr val="tx2"/>
                </a:solidFill>
              </a:defRPr>
            </a:lvl4pPr>
            <a:lvl5pPr marL="1828800" indent="0">
              <a:lnSpc>
                <a:spcPct val="100000"/>
              </a:lnSpc>
              <a:buNone/>
              <a:defRPr sz="1000" spc="0">
                <a:solidFill>
                  <a:schemeClr val="tx2"/>
                </a:solidFill>
              </a:defRPr>
            </a:lvl5pPr>
          </a:lstStyle>
          <a:p>
            <a:pPr lvl="0" rtl="0"/>
            <a:r>
              <a:rPr lang="zh-CN" altLang="en-US" noProof="0"/>
              <a:t>单击此处编辑母版文本样式</a:t>
            </a:r>
          </a:p>
        </p:txBody>
      </p:sp>
      <p:sp>
        <p:nvSpPr>
          <p:cNvPr id="14" name="文本占位符 11">
            <a:extLst>
              <a:ext uri="{FF2B5EF4-FFF2-40B4-BE49-F238E27FC236}">
                <a16:creationId xmlns:a16="http://schemas.microsoft.com/office/drawing/2014/main" id="{BC005EA5-AC3E-B248-B6E7-9CA2F3092AAD}"/>
              </a:ext>
            </a:extLst>
          </p:cNvPr>
          <p:cNvSpPr>
            <a:spLocks noGrp="1"/>
          </p:cNvSpPr>
          <p:nvPr>
            <p:ph type="body" sz="quarter" idx="12" hasCustomPrompt="1"/>
          </p:nvPr>
        </p:nvSpPr>
        <p:spPr>
          <a:xfrm>
            <a:off x="838200" y="2247679"/>
            <a:ext cx="4767262" cy="321901"/>
          </a:xfrm>
        </p:spPr>
        <p:txBody>
          <a:bodyPr lIns="0" rtlCol="0" anchor="t">
            <a:normAutofit/>
          </a:bodyPr>
          <a:lstStyle>
            <a:lvl1pPr marL="0" indent="0">
              <a:buNone/>
              <a:defRPr sz="1400" spc="300">
                <a:solidFill>
                  <a:schemeClr val="tx2"/>
                </a:solidFill>
                <a:latin typeface="Microsoft YaHei UI" panose="020B0503020204020204" pitchFamily="34" charset="-122"/>
                <a:ea typeface="Microsoft YaHei UI" panose="020B0503020204020204" pitchFamily="34" charset="-122"/>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rtl="0"/>
            <a:r>
              <a:rPr lang="zh-CN" altLang="en-US" noProof="0" dirty="0"/>
              <a:t>在此输入副标题</a:t>
            </a:r>
          </a:p>
        </p:txBody>
      </p:sp>
      <p:sp>
        <p:nvSpPr>
          <p:cNvPr id="3" name="图表占位符 2" title="图案">
            <a:extLst>
              <a:ext uri="{FF2B5EF4-FFF2-40B4-BE49-F238E27FC236}">
                <a16:creationId xmlns:a16="http://schemas.microsoft.com/office/drawing/2014/main" id="{D352E4A8-F531-4E6C-BD45-CE540EDB1D48}"/>
              </a:ext>
            </a:extLst>
          </p:cNvPr>
          <p:cNvSpPr>
            <a:spLocks noGrp="1"/>
          </p:cNvSpPr>
          <p:nvPr>
            <p:ph type="chart" sz="quarter" idx="13"/>
          </p:nvPr>
        </p:nvSpPr>
        <p:spPr>
          <a:xfrm>
            <a:off x="5937569" y="839972"/>
            <a:ext cx="5620473" cy="5278253"/>
          </a:xfrm>
        </p:spPr>
        <p:txBody>
          <a:bodyPr rtlCol="0"/>
          <a:lstStyle>
            <a:lvl1pPr>
              <a:defRPr>
                <a:solidFill>
                  <a:schemeClr val="bg1"/>
                </a:solidFill>
                <a:latin typeface="Microsoft YaHei Light" panose="020B0502040204020203" pitchFamily="34" charset="-122"/>
                <a:ea typeface="Microsoft YaHei Light" panose="020B0502040204020203" pitchFamily="34" charset="-122"/>
              </a:defRPr>
            </a:lvl1pPr>
          </a:lstStyle>
          <a:p>
            <a:pPr rtl="0"/>
            <a:r>
              <a:rPr lang="zh-CN" altLang="en-US" noProof="0"/>
              <a:t>单击图标添加图表</a:t>
            </a:r>
            <a:endParaRPr lang="zh-CN" altLang="en-US" noProof="0" dirty="0"/>
          </a:p>
        </p:txBody>
      </p:sp>
    </p:spTree>
    <p:extLst>
      <p:ext uri="{BB962C8B-B14F-4D97-AF65-F5344CB8AC3E}">
        <p14:creationId xmlns:p14="http://schemas.microsoft.com/office/powerpoint/2010/main" val="211542580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_空白 ">
    <p:spTree>
      <p:nvGrpSpPr>
        <p:cNvPr id="1" name=""/>
        <p:cNvGrpSpPr/>
        <p:nvPr/>
      </p:nvGrpSpPr>
      <p:grpSpPr>
        <a:xfrm>
          <a:off x="0" y="0"/>
          <a:ext cx="0" cy="0"/>
          <a:chOff x="0" y="0"/>
          <a:chExt cx="0" cy="0"/>
        </a:xfrm>
      </p:grpSpPr>
      <p:sp>
        <p:nvSpPr>
          <p:cNvPr id="12" name="标题 1">
            <a:extLst>
              <a:ext uri="{FF2B5EF4-FFF2-40B4-BE49-F238E27FC236}">
                <a16:creationId xmlns:a16="http://schemas.microsoft.com/office/drawing/2014/main" id="{8F6D2B1F-21AB-FC4C-ADF6-BC4463A62DC7}"/>
              </a:ext>
            </a:extLst>
          </p:cNvPr>
          <p:cNvSpPr>
            <a:spLocks noGrp="1"/>
          </p:cNvSpPr>
          <p:nvPr>
            <p:ph type="title" hasCustomPrompt="1"/>
          </p:nvPr>
        </p:nvSpPr>
        <p:spPr>
          <a:xfrm>
            <a:off x="847180" y="687572"/>
            <a:ext cx="4767262" cy="1342045"/>
          </a:xfrm>
        </p:spPr>
        <p:txBody>
          <a:bodyPr lIns="0" rtlCol="0" anchor="b">
            <a:normAutofit/>
          </a:bodyPr>
          <a:lstStyle>
            <a:lvl1pPr algn="r">
              <a:defRPr sz="4000"/>
            </a:lvl1pPr>
          </a:lstStyle>
          <a:p>
            <a:pPr rtl="0"/>
            <a:r>
              <a:rPr lang="zh-CN" altLang="en-US" noProof="0" dirty="0"/>
              <a:t>单击此处 </a:t>
            </a:r>
            <a:br>
              <a:rPr lang="zh-CN" altLang="en-US" noProof="0" dirty="0"/>
            </a:br>
            <a:r>
              <a:rPr lang="zh-CN" altLang="en-US" noProof="0" dirty="0"/>
              <a:t>添加幻灯片标题</a:t>
            </a:r>
          </a:p>
        </p:txBody>
      </p:sp>
      <p:sp>
        <p:nvSpPr>
          <p:cNvPr id="13" name="文本占位符 11">
            <a:extLst>
              <a:ext uri="{FF2B5EF4-FFF2-40B4-BE49-F238E27FC236}">
                <a16:creationId xmlns:a16="http://schemas.microsoft.com/office/drawing/2014/main" id="{F1372009-C299-3A49-80B3-22EAC70160E8}"/>
              </a:ext>
            </a:extLst>
          </p:cNvPr>
          <p:cNvSpPr>
            <a:spLocks noGrp="1"/>
          </p:cNvSpPr>
          <p:nvPr>
            <p:ph type="body" sz="quarter" idx="11"/>
          </p:nvPr>
        </p:nvSpPr>
        <p:spPr>
          <a:xfrm>
            <a:off x="5815420" y="687573"/>
            <a:ext cx="5370740" cy="1342044"/>
          </a:xfrm>
        </p:spPr>
        <p:txBody>
          <a:bodyPr lIns="0" rtlCol="0">
            <a:normAutofit/>
          </a:bodyPr>
          <a:lstStyle>
            <a:lvl1pPr marL="0" indent="0">
              <a:lnSpc>
                <a:spcPct val="100000"/>
              </a:lnSpc>
              <a:buNone/>
              <a:defRPr sz="1400" spc="0">
                <a:solidFill>
                  <a:schemeClr val="tx2"/>
                </a:solidFill>
                <a:latin typeface="Microsoft YaHei Light" panose="020B0502040204020203" pitchFamily="34" charset="-122"/>
                <a:ea typeface="Microsoft YaHei Light" panose="020B0502040204020203" pitchFamily="34" charset="-122"/>
              </a:defRPr>
            </a:lvl1pPr>
            <a:lvl2pPr marL="457200" indent="0">
              <a:lnSpc>
                <a:spcPct val="100000"/>
              </a:lnSpc>
              <a:buNone/>
              <a:defRPr sz="1100" spc="0">
                <a:solidFill>
                  <a:schemeClr val="tx2"/>
                </a:solidFill>
              </a:defRPr>
            </a:lvl2pPr>
            <a:lvl3pPr marL="914400" indent="0">
              <a:lnSpc>
                <a:spcPct val="100000"/>
              </a:lnSpc>
              <a:buNone/>
              <a:defRPr sz="1050" spc="0">
                <a:solidFill>
                  <a:schemeClr val="tx2"/>
                </a:solidFill>
              </a:defRPr>
            </a:lvl3pPr>
            <a:lvl4pPr marL="1371600" indent="0">
              <a:lnSpc>
                <a:spcPct val="100000"/>
              </a:lnSpc>
              <a:buNone/>
              <a:defRPr sz="1000" spc="0">
                <a:solidFill>
                  <a:schemeClr val="tx2"/>
                </a:solidFill>
              </a:defRPr>
            </a:lvl4pPr>
            <a:lvl5pPr marL="1828800" indent="0">
              <a:lnSpc>
                <a:spcPct val="100000"/>
              </a:lnSpc>
              <a:buNone/>
              <a:defRPr sz="1000" spc="0">
                <a:solidFill>
                  <a:schemeClr val="tx2"/>
                </a:solidFill>
              </a:defRPr>
            </a:lvl5pPr>
          </a:lstStyle>
          <a:p>
            <a:pPr lvl="0" rtl="0"/>
            <a:r>
              <a:rPr lang="zh-CN" altLang="en-US" noProof="0"/>
              <a:t>单击此处编辑母版文本样式</a:t>
            </a:r>
          </a:p>
        </p:txBody>
      </p:sp>
      <p:sp>
        <p:nvSpPr>
          <p:cNvPr id="3" name="图表占位符 2" title="图案">
            <a:extLst>
              <a:ext uri="{FF2B5EF4-FFF2-40B4-BE49-F238E27FC236}">
                <a16:creationId xmlns:a16="http://schemas.microsoft.com/office/drawing/2014/main" id="{D352E4A8-F531-4E6C-BD45-CE540EDB1D48}"/>
              </a:ext>
            </a:extLst>
          </p:cNvPr>
          <p:cNvSpPr>
            <a:spLocks noGrp="1"/>
          </p:cNvSpPr>
          <p:nvPr>
            <p:ph type="chart" sz="quarter" idx="13"/>
          </p:nvPr>
        </p:nvSpPr>
        <p:spPr>
          <a:xfrm>
            <a:off x="838200" y="2392680"/>
            <a:ext cx="10719842" cy="4167505"/>
          </a:xfrm>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单击图标添加图表</a:t>
            </a:r>
            <a:endParaRPr lang="zh-CN" altLang="en-US" noProof="0" dirty="0"/>
          </a:p>
        </p:txBody>
      </p:sp>
    </p:spTree>
    <p:extLst>
      <p:ext uri="{BB962C8B-B14F-4D97-AF65-F5344CB8AC3E}">
        <p14:creationId xmlns:p14="http://schemas.microsoft.com/office/powerpoint/2010/main" val="744560749"/>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2_空白 ">
    <p:spTree>
      <p:nvGrpSpPr>
        <p:cNvPr id="1" name=""/>
        <p:cNvGrpSpPr/>
        <p:nvPr/>
      </p:nvGrpSpPr>
      <p:grpSpPr>
        <a:xfrm>
          <a:off x="0" y="0"/>
          <a:ext cx="0" cy="0"/>
          <a:chOff x="0" y="0"/>
          <a:chExt cx="0" cy="0"/>
        </a:xfrm>
      </p:grpSpPr>
      <p:sp>
        <p:nvSpPr>
          <p:cNvPr id="12" name="标题 1">
            <a:extLst>
              <a:ext uri="{FF2B5EF4-FFF2-40B4-BE49-F238E27FC236}">
                <a16:creationId xmlns:a16="http://schemas.microsoft.com/office/drawing/2014/main" id="{8F6D2B1F-21AB-FC4C-ADF6-BC4463A62DC7}"/>
              </a:ext>
            </a:extLst>
          </p:cNvPr>
          <p:cNvSpPr>
            <a:spLocks noGrp="1"/>
          </p:cNvSpPr>
          <p:nvPr>
            <p:ph type="title" hasCustomPrompt="1"/>
          </p:nvPr>
        </p:nvSpPr>
        <p:spPr>
          <a:xfrm>
            <a:off x="847180" y="687572"/>
            <a:ext cx="4767262" cy="1342045"/>
          </a:xfrm>
        </p:spPr>
        <p:txBody>
          <a:bodyPr lIns="0" rtlCol="0" anchor="b">
            <a:normAutofit/>
          </a:bodyPr>
          <a:lstStyle>
            <a:lvl1pPr algn="r">
              <a:defRPr sz="4000"/>
            </a:lvl1pPr>
          </a:lstStyle>
          <a:p>
            <a:pPr rtl="0"/>
            <a:r>
              <a:rPr lang="zh-CN" altLang="en-US" noProof="0" dirty="0"/>
              <a:t>单击此处 </a:t>
            </a:r>
            <a:br>
              <a:rPr lang="zh-CN" altLang="en-US" noProof="0" dirty="0"/>
            </a:br>
            <a:r>
              <a:rPr lang="zh-CN" altLang="en-US" noProof="0" dirty="0"/>
              <a:t>添加幻灯片标题</a:t>
            </a:r>
          </a:p>
        </p:txBody>
      </p:sp>
      <p:sp>
        <p:nvSpPr>
          <p:cNvPr id="13" name="文本占位符 11">
            <a:extLst>
              <a:ext uri="{FF2B5EF4-FFF2-40B4-BE49-F238E27FC236}">
                <a16:creationId xmlns:a16="http://schemas.microsoft.com/office/drawing/2014/main" id="{F1372009-C299-3A49-80B3-22EAC70160E8}"/>
              </a:ext>
            </a:extLst>
          </p:cNvPr>
          <p:cNvSpPr>
            <a:spLocks noGrp="1"/>
          </p:cNvSpPr>
          <p:nvPr>
            <p:ph type="body" sz="quarter" idx="11"/>
          </p:nvPr>
        </p:nvSpPr>
        <p:spPr>
          <a:xfrm>
            <a:off x="5815420" y="687573"/>
            <a:ext cx="5370740" cy="1342044"/>
          </a:xfrm>
        </p:spPr>
        <p:txBody>
          <a:bodyPr lIns="0" rtlCol="0">
            <a:normAutofit/>
          </a:bodyPr>
          <a:lstStyle>
            <a:lvl1pPr marL="0" indent="0">
              <a:lnSpc>
                <a:spcPct val="100000"/>
              </a:lnSpc>
              <a:buNone/>
              <a:defRPr sz="1400" spc="0">
                <a:solidFill>
                  <a:schemeClr val="tx2"/>
                </a:solidFill>
                <a:latin typeface="Microsoft YaHei Light" panose="020B0502040204020203" pitchFamily="34" charset="-122"/>
                <a:ea typeface="Microsoft YaHei Light" panose="020B0502040204020203" pitchFamily="34" charset="-122"/>
              </a:defRPr>
            </a:lvl1pPr>
            <a:lvl2pPr marL="457200" indent="0">
              <a:lnSpc>
                <a:spcPct val="100000"/>
              </a:lnSpc>
              <a:buNone/>
              <a:defRPr sz="1100" spc="0">
                <a:solidFill>
                  <a:schemeClr val="tx2"/>
                </a:solidFill>
              </a:defRPr>
            </a:lvl2pPr>
            <a:lvl3pPr marL="914400" indent="0">
              <a:lnSpc>
                <a:spcPct val="100000"/>
              </a:lnSpc>
              <a:buNone/>
              <a:defRPr sz="1050" spc="0">
                <a:solidFill>
                  <a:schemeClr val="tx2"/>
                </a:solidFill>
              </a:defRPr>
            </a:lvl3pPr>
            <a:lvl4pPr marL="1371600" indent="0">
              <a:lnSpc>
                <a:spcPct val="100000"/>
              </a:lnSpc>
              <a:buNone/>
              <a:defRPr sz="1000" spc="0">
                <a:solidFill>
                  <a:schemeClr val="tx2"/>
                </a:solidFill>
              </a:defRPr>
            </a:lvl4pPr>
            <a:lvl5pPr marL="1828800" indent="0">
              <a:lnSpc>
                <a:spcPct val="100000"/>
              </a:lnSpc>
              <a:buNone/>
              <a:defRPr sz="1000" spc="0">
                <a:solidFill>
                  <a:schemeClr val="tx2"/>
                </a:solidFill>
              </a:defRPr>
            </a:lvl5pPr>
          </a:lstStyle>
          <a:p>
            <a:pPr lvl="0" rtl="0"/>
            <a:r>
              <a:rPr lang="zh-CN" altLang="en-US" noProof="0"/>
              <a:t>单击此处编辑母版文本样式</a:t>
            </a:r>
          </a:p>
        </p:txBody>
      </p:sp>
      <p:sp>
        <p:nvSpPr>
          <p:cNvPr id="3" name="图表占位符 2" title="图案">
            <a:extLst>
              <a:ext uri="{FF2B5EF4-FFF2-40B4-BE49-F238E27FC236}">
                <a16:creationId xmlns:a16="http://schemas.microsoft.com/office/drawing/2014/main" id="{D352E4A8-F531-4E6C-BD45-CE540EDB1D48}"/>
              </a:ext>
            </a:extLst>
          </p:cNvPr>
          <p:cNvSpPr>
            <a:spLocks noGrp="1"/>
          </p:cNvSpPr>
          <p:nvPr>
            <p:ph type="chart" sz="quarter" idx="13"/>
          </p:nvPr>
        </p:nvSpPr>
        <p:spPr>
          <a:xfrm>
            <a:off x="5815420" y="2392680"/>
            <a:ext cx="5742622" cy="4023995"/>
          </a:xfrm>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单击图标添加图表</a:t>
            </a:r>
            <a:endParaRPr lang="zh-CN" altLang="en-US" noProof="0" dirty="0"/>
          </a:p>
        </p:txBody>
      </p:sp>
      <p:sp>
        <p:nvSpPr>
          <p:cNvPr id="4" name="图片占位符 3" title="图案">
            <a:extLst>
              <a:ext uri="{FF2B5EF4-FFF2-40B4-BE49-F238E27FC236}">
                <a16:creationId xmlns:a16="http://schemas.microsoft.com/office/drawing/2014/main" id="{C9E9201F-1E54-4CE0-974D-2A45F04F48B9}"/>
              </a:ext>
            </a:extLst>
          </p:cNvPr>
          <p:cNvSpPr>
            <a:spLocks noGrp="1"/>
          </p:cNvSpPr>
          <p:nvPr>
            <p:ph type="pic" sz="quarter" idx="14"/>
          </p:nvPr>
        </p:nvSpPr>
        <p:spPr>
          <a:xfrm>
            <a:off x="838200" y="2392045"/>
            <a:ext cx="4776788" cy="4023995"/>
          </a:xfrm>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Tree>
    <p:extLst>
      <p:ext uri="{BB962C8B-B14F-4D97-AF65-F5344CB8AC3E}">
        <p14:creationId xmlns:p14="http://schemas.microsoft.com/office/powerpoint/2010/main" val="6985145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5_包含图像的标题幻灯片">
    <p:bg>
      <p:bgPr>
        <a:solidFill>
          <a:schemeClr val="accent4"/>
        </a:solidFill>
        <a:effectLst/>
      </p:bgPr>
    </p:bg>
    <p:spTree>
      <p:nvGrpSpPr>
        <p:cNvPr id="1" name=""/>
        <p:cNvGrpSpPr/>
        <p:nvPr/>
      </p:nvGrpSpPr>
      <p:grpSpPr>
        <a:xfrm>
          <a:off x="0" y="0"/>
          <a:ext cx="0" cy="0"/>
          <a:chOff x="0" y="0"/>
          <a:chExt cx="0" cy="0"/>
        </a:xfrm>
      </p:grpSpPr>
      <p:sp>
        <p:nvSpPr>
          <p:cNvPr id="6" name="标题 1">
            <a:extLst>
              <a:ext uri="{FF2B5EF4-FFF2-40B4-BE49-F238E27FC236}">
                <a16:creationId xmlns:a16="http://schemas.microsoft.com/office/drawing/2014/main" id="{AA99C074-A230-B944-8FEA-870A76765C60}"/>
              </a:ext>
            </a:extLst>
          </p:cNvPr>
          <p:cNvSpPr>
            <a:spLocks noGrp="1"/>
          </p:cNvSpPr>
          <p:nvPr>
            <p:ph type="title" hasCustomPrompt="1"/>
          </p:nvPr>
        </p:nvSpPr>
        <p:spPr>
          <a:xfrm>
            <a:off x="2565399" y="3107447"/>
            <a:ext cx="7252505" cy="891250"/>
          </a:xfrm>
        </p:spPr>
        <p:txBody>
          <a:bodyPr rtlCol="0" anchor="t">
            <a:noAutofit/>
          </a:bodyPr>
          <a:lstStyle>
            <a:lvl1pPr algn="ctr">
              <a:defRPr sz="5000" b="1">
                <a:solidFill>
                  <a:schemeClr val="bg1"/>
                </a:solidFill>
                <a:latin typeface="Microsoft YaHei UI" panose="020B0503020204020204" pitchFamily="34" charset="-122"/>
                <a:ea typeface="Microsoft YaHei UI" panose="020B0503020204020204" pitchFamily="34" charset="-122"/>
              </a:defRPr>
            </a:lvl1pPr>
          </a:lstStyle>
          <a:p>
            <a:pPr rtl="0"/>
            <a:r>
              <a:rPr lang="zh-CN" altLang="en-US" noProof="0" dirty="0"/>
              <a:t>单击此处添加标题</a:t>
            </a:r>
          </a:p>
        </p:txBody>
      </p:sp>
      <p:sp>
        <p:nvSpPr>
          <p:cNvPr id="13" name="文本占位符 12">
            <a:extLst>
              <a:ext uri="{FF2B5EF4-FFF2-40B4-BE49-F238E27FC236}">
                <a16:creationId xmlns:a16="http://schemas.microsoft.com/office/drawing/2014/main" id="{1221857D-ECFA-4D4D-91DF-E36500791501}"/>
              </a:ext>
            </a:extLst>
          </p:cNvPr>
          <p:cNvSpPr>
            <a:spLocks noGrp="1"/>
          </p:cNvSpPr>
          <p:nvPr>
            <p:ph type="body" sz="quarter" idx="14" hasCustomPrompt="1"/>
          </p:nvPr>
        </p:nvSpPr>
        <p:spPr>
          <a:xfrm>
            <a:off x="2565400" y="4195470"/>
            <a:ext cx="7252504" cy="338549"/>
          </a:xfrm>
        </p:spPr>
        <p:txBody>
          <a:bodyPr rtlCol="0">
            <a:normAutofit/>
          </a:bodyPr>
          <a:lstStyle>
            <a:lvl1pPr marL="0" indent="0" algn="ctr">
              <a:buNone/>
              <a:defRPr sz="1600" spc="300">
                <a:solidFill>
                  <a:schemeClr val="bg1"/>
                </a:solidFill>
                <a:latin typeface="Microsoft YaHei Light" panose="020B0502040204020203" pitchFamily="34" charset="-122"/>
                <a:ea typeface="Microsoft YaHei Light" panose="020B0502040204020203" pitchFamily="34" charset="-122"/>
                <a:cs typeface="Arial" panose="020B0604020202020204" pitchFamily="34" charset="0"/>
              </a:defRPr>
            </a:lvl1pPr>
          </a:lstStyle>
          <a:p>
            <a:pPr lvl="0" rtl="0"/>
            <a:r>
              <a:rPr lang="zh-CN" altLang="en-US" noProof="0" dirty="0"/>
              <a:t>在此处输入副标题</a:t>
            </a:r>
          </a:p>
        </p:txBody>
      </p:sp>
      <p:sp>
        <p:nvSpPr>
          <p:cNvPr id="5" name="形状 62" title="图案">
            <a:extLst>
              <a:ext uri="{FF2B5EF4-FFF2-40B4-BE49-F238E27FC236}">
                <a16:creationId xmlns:a16="http://schemas.microsoft.com/office/drawing/2014/main" id="{E1A23DB6-E067-4A30-8C4B-98B452428518}"/>
              </a:ext>
            </a:extLst>
          </p:cNvPr>
          <p:cNvSpPr/>
          <p:nvPr userDrawn="1"/>
        </p:nvSpPr>
        <p:spPr>
          <a:xfrm rot="16200000" flipV="1">
            <a:off x="6096000" y="2924870"/>
            <a:ext cx="0" cy="2188805"/>
          </a:xfrm>
          <a:prstGeom prst="line">
            <a:avLst/>
          </a:prstGeom>
          <a:ln w="25400">
            <a:solidFill>
              <a:schemeClr val="bg1"/>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zh-CN" altLang="en-US" sz="1500" noProof="0" dirty="0">
              <a:latin typeface="Microsoft YaHei UI" panose="020B0503020204020204" pitchFamily="34" charset="-122"/>
              <a:ea typeface="Microsoft YaHei UI" panose="020B0503020204020204" pitchFamily="34" charset="-122"/>
            </a:endParaRPr>
          </a:p>
        </p:txBody>
      </p:sp>
      <p:sp>
        <p:nvSpPr>
          <p:cNvPr id="7" name="长方形 6" title="图案"/>
          <p:cNvSpPr/>
          <p:nvPr userDrawn="1"/>
        </p:nvSpPr>
        <p:spPr>
          <a:xfrm>
            <a:off x="1238104" y="860778"/>
            <a:ext cx="9715792" cy="5136445"/>
          </a:xfrm>
          <a:prstGeom prst="rect">
            <a:avLst/>
          </a:prstGeom>
          <a:noFill/>
          <a:ln w="762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2878760624"/>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自定义布局">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674535-13A9-914D-A6BC-97AFF288301C}"/>
              </a:ext>
            </a:extLst>
          </p:cNvPr>
          <p:cNvSpPr>
            <a:spLocks noGrp="1"/>
          </p:cNvSpPr>
          <p:nvPr>
            <p:ph type="title" hasCustomPrompt="1"/>
          </p:nvPr>
        </p:nvSpPr>
        <p:spPr>
          <a:xfrm>
            <a:off x="647700" y="289560"/>
            <a:ext cx="10896600" cy="893218"/>
          </a:xfrm>
        </p:spPr>
        <p:txBody>
          <a:bodyPr rtlCol="0" anchor="b"/>
          <a:lstStyle>
            <a:lvl1pPr algn="ctr">
              <a:defRPr/>
            </a:lvl1pPr>
          </a:lstStyle>
          <a:p>
            <a:pPr rtl="0"/>
            <a:r>
              <a:rPr lang="zh-CN" altLang="en-US" noProof="0" dirty="0"/>
              <a:t>单击以编辑模板标题样式</a:t>
            </a:r>
          </a:p>
        </p:txBody>
      </p:sp>
      <p:sp>
        <p:nvSpPr>
          <p:cNvPr id="11" name="文本占位符 11">
            <a:extLst>
              <a:ext uri="{FF2B5EF4-FFF2-40B4-BE49-F238E27FC236}">
                <a16:creationId xmlns:a16="http://schemas.microsoft.com/office/drawing/2014/main" id="{43A40995-514F-A74C-B120-F2ADB492062F}"/>
              </a:ext>
            </a:extLst>
          </p:cNvPr>
          <p:cNvSpPr>
            <a:spLocks noGrp="1"/>
          </p:cNvSpPr>
          <p:nvPr>
            <p:ph type="body" sz="quarter" idx="12" hasCustomPrompt="1"/>
          </p:nvPr>
        </p:nvSpPr>
        <p:spPr>
          <a:xfrm>
            <a:off x="647700" y="1097363"/>
            <a:ext cx="10896600" cy="602887"/>
          </a:xfrm>
        </p:spPr>
        <p:txBody>
          <a:bodyPr rtlCol="0" anchor="ctr">
            <a:normAutofit/>
          </a:bodyPr>
          <a:lstStyle>
            <a:lvl1pPr marL="0" indent="0" algn="ctr">
              <a:buNone/>
              <a:defRPr sz="1400" spc="300">
                <a:solidFill>
                  <a:schemeClr val="tx2"/>
                </a:solidFill>
                <a:latin typeface="+mj-lt"/>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rtl="0"/>
            <a:r>
              <a:rPr lang="zh-CN" altLang="en-US" noProof="0" dirty="0"/>
              <a:t>在此输入副标题</a:t>
            </a:r>
          </a:p>
        </p:txBody>
      </p:sp>
      <p:sp>
        <p:nvSpPr>
          <p:cNvPr id="4" name="表格占位符 3" title="图案">
            <a:extLst>
              <a:ext uri="{FF2B5EF4-FFF2-40B4-BE49-F238E27FC236}">
                <a16:creationId xmlns:a16="http://schemas.microsoft.com/office/drawing/2014/main" id="{EC1740A4-BBA1-4296-9738-ADD3B80B2439}"/>
              </a:ext>
            </a:extLst>
          </p:cNvPr>
          <p:cNvSpPr>
            <a:spLocks noGrp="1"/>
          </p:cNvSpPr>
          <p:nvPr>
            <p:ph type="tbl" sz="quarter" idx="13"/>
          </p:nvPr>
        </p:nvSpPr>
        <p:spPr>
          <a:xfrm>
            <a:off x="647700" y="1806575"/>
            <a:ext cx="10896600" cy="4578350"/>
          </a:xfrm>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单击图标添加表格</a:t>
            </a:r>
            <a:endParaRPr lang="zh-CN" altLang="en-US" noProof="0" dirty="0"/>
          </a:p>
        </p:txBody>
      </p:sp>
    </p:spTree>
    <p:extLst>
      <p:ext uri="{BB962C8B-B14F-4D97-AF65-F5344CB8AC3E}">
        <p14:creationId xmlns:p14="http://schemas.microsoft.com/office/powerpoint/2010/main" val="850829841"/>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28697232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3_空白">
    <p:spTree>
      <p:nvGrpSpPr>
        <p:cNvPr id="1" name=""/>
        <p:cNvGrpSpPr/>
        <p:nvPr/>
      </p:nvGrpSpPr>
      <p:grpSpPr>
        <a:xfrm>
          <a:off x="0" y="0"/>
          <a:ext cx="0" cy="0"/>
          <a:chOff x="0" y="0"/>
          <a:chExt cx="0" cy="0"/>
        </a:xfrm>
      </p:grpSpPr>
      <p:sp>
        <p:nvSpPr>
          <p:cNvPr id="3" name="长方形 2">
            <a:extLst>
              <a:ext uri="{FF2B5EF4-FFF2-40B4-BE49-F238E27FC236}">
                <a16:creationId xmlns:a16="http://schemas.microsoft.com/office/drawing/2014/main" id="{EAB4EF4F-0A84-4C50-B171-F044231527B2}"/>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
        <p:nvSpPr>
          <p:cNvPr id="4" name="图片占位符 6" title="图案">
            <a:extLst>
              <a:ext uri="{FF2B5EF4-FFF2-40B4-BE49-F238E27FC236}">
                <a16:creationId xmlns:a16="http://schemas.microsoft.com/office/drawing/2014/main" id="{18957288-25D1-4D25-BECD-5A2E6A888185}"/>
              </a:ext>
            </a:extLst>
          </p:cNvPr>
          <p:cNvSpPr>
            <a:spLocks noGrp="1"/>
          </p:cNvSpPr>
          <p:nvPr>
            <p:ph type="pic" sz="quarter" idx="13"/>
          </p:nvPr>
        </p:nvSpPr>
        <p:spPr>
          <a:xfrm>
            <a:off x="3236595" y="260350"/>
            <a:ext cx="4492625" cy="6300788"/>
          </a:xfrm>
          <a:solidFill>
            <a:schemeClr val="bg1">
              <a:lumMod val="95000"/>
            </a:schemeClr>
          </a:solidFill>
        </p:spPr>
        <p:txBody>
          <a:bodyPr vert="horz" lIns="91440" tIns="45720" rIns="91440" bIns="45720" rtlCol="0">
            <a:normAutofit/>
          </a:bodyPr>
          <a:lstStyle>
            <a:lvl1pPr>
              <a:defRPr lang="en-US" sz="1800">
                <a:latin typeface="Microsoft YaHei Light" panose="020B0502040204020203" pitchFamily="34" charset="-122"/>
                <a:ea typeface="Microsoft YaHei Light" panose="020B0502040204020203" pitchFamily="34" charset="-122"/>
              </a:defRPr>
            </a:lvl1pPr>
          </a:lstStyle>
          <a:p>
            <a:pPr marL="0" lvl="0" indent="0" algn="ctr" rtl="0">
              <a:buNone/>
            </a:pPr>
            <a:r>
              <a:rPr lang="zh-CN" altLang="en-US" noProof="0"/>
              <a:t>单击图标添加图片</a:t>
            </a:r>
            <a:endParaRPr lang="zh-CN" altLang="en-US" noProof="0" dirty="0"/>
          </a:p>
        </p:txBody>
      </p:sp>
      <p:sp>
        <p:nvSpPr>
          <p:cNvPr id="6" name="图片占位符 6" title="图案">
            <a:extLst>
              <a:ext uri="{FF2B5EF4-FFF2-40B4-BE49-F238E27FC236}">
                <a16:creationId xmlns:a16="http://schemas.microsoft.com/office/drawing/2014/main" id="{3F6FD22A-5FDA-45EC-BE49-3C0E30A397B0}"/>
              </a:ext>
            </a:extLst>
          </p:cNvPr>
          <p:cNvSpPr>
            <a:spLocks noGrp="1"/>
          </p:cNvSpPr>
          <p:nvPr>
            <p:ph type="pic" sz="quarter" idx="15"/>
          </p:nvPr>
        </p:nvSpPr>
        <p:spPr>
          <a:xfrm>
            <a:off x="7839076" y="260350"/>
            <a:ext cx="4052888" cy="3803650"/>
          </a:xfrm>
          <a:solidFill>
            <a:schemeClr val="bg1">
              <a:lumMod val="95000"/>
            </a:schemeClr>
          </a:solidFill>
        </p:spPr>
        <p:txBody>
          <a:bodyPr vert="horz" lIns="91440" tIns="45720" rIns="91440" bIns="45720" rtlCol="0">
            <a:normAutofit/>
          </a:bodyPr>
          <a:lstStyle>
            <a:lvl1pPr>
              <a:defRPr lang="en-US" sz="1800">
                <a:latin typeface="Microsoft YaHei Light" panose="020B0502040204020203" pitchFamily="34" charset="-122"/>
                <a:ea typeface="Microsoft YaHei Light" panose="020B0502040204020203" pitchFamily="34" charset="-122"/>
              </a:defRPr>
            </a:lvl1pPr>
          </a:lstStyle>
          <a:p>
            <a:pPr marL="0" lvl="0" indent="0" algn="ctr" rtl="0">
              <a:buNone/>
            </a:pPr>
            <a:r>
              <a:rPr lang="zh-CN" altLang="en-US" noProof="0"/>
              <a:t>单击图标添加图片</a:t>
            </a:r>
            <a:endParaRPr lang="zh-CN" altLang="en-US" noProof="0" dirty="0"/>
          </a:p>
        </p:txBody>
      </p:sp>
      <p:sp>
        <p:nvSpPr>
          <p:cNvPr id="7" name="图片占位符 6" title="图案">
            <a:extLst>
              <a:ext uri="{FF2B5EF4-FFF2-40B4-BE49-F238E27FC236}">
                <a16:creationId xmlns:a16="http://schemas.microsoft.com/office/drawing/2014/main" id="{B64BDA74-9644-41EB-984D-939D27B60F3F}"/>
              </a:ext>
            </a:extLst>
          </p:cNvPr>
          <p:cNvSpPr>
            <a:spLocks noGrp="1"/>
          </p:cNvSpPr>
          <p:nvPr>
            <p:ph type="pic" sz="quarter" idx="16"/>
          </p:nvPr>
        </p:nvSpPr>
        <p:spPr>
          <a:xfrm>
            <a:off x="7839076" y="4165600"/>
            <a:ext cx="4052888" cy="2395538"/>
          </a:xfrm>
          <a:solidFill>
            <a:schemeClr val="bg1">
              <a:lumMod val="95000"/>
            </a:schemeClr>
          </a:solidFill>
        </p:spPr>
        <p:txBody>
          <a:bodyPr vert="horz" lIns="91440" tIns="45720" rIns="91440" bIns="45720" rtlCol="0">
            <a:normAutofit/>
          </a:bodyPr>
          <a:lstStyle>
            <a:lvl1pPr>
              <a:defRPr lang="en-US" sz="1800">
                <a:latin typeface="Microsoft YaHei Light" panose="020B0502040204020203" pitchFamily="34" charset="-122"/>
                <a:ea typeface="Microsoft YaHei Light" panose="020B0502040204020203" pitchFamily="34" charset="-122"/>
              </a:defRPr>
            </a:lvl1pPr>
          </a:lstStyle>
          <a:p>
            <a:pPr marL="0" lvl="0" indent="0" algn="ctr" rtl="0">
              <a:buNone/>
            </a:pPr>
            <a:r>
              <a:rPr lang="zh-CN" altLang="en-US" noProof="0"/>
              <a:t>单击图标添加图片</a:t>
            </a:r>
            <a:endParaRPr lang="zh-CN" altLang="en-US" noProof="0" dirty="0"/>
          </a:p>
        </p:txBody>
      </p:sp>
      <p:sp>
        <p:nvSpPr>
          <p:cNvPr id="8" name="标题 1">
            <a:extLst>
              <a:ext uri="{FF2B5EF4-FFF2-40B4-BE49-F238E27FC236}">
                <a16:creationId xmlns:a16="http://schemas.microsoft.com/office/drawing/2014/main" id="{531D0563-B39F-46E6-AC0D-1CDBD9E8989A}"/>
              </a:ext>
            </a:extLst>
          </p:cNvPr>
          <p:cNvSpPr>
            <a:spLocks noGrp="1"/>
          </p:cNvSpPr>
          <p:nvPr>
            <p:ph type="title" hasCustomPrompt="1"/>
          </p:nvPr>
        </p:nvSpPr>
        <p:spPr>
          <a:xfrm>
            <a:off x="518160" y="450030"/>
            <a:ext cx="2578099" cy="2508588"/>
          </a:xfrm>
        </p:spPr>
        <p:txBody>
          <a:bodyPr lIns="0" rtlCol="0" anchor="b">
            <a:normAutofit/>
          </a:bodyPr>
          <a:lstStyle>
            <a:lvl1pPr algn="l">
              <a:defRPr sz="4000">
                <a:latin typeface="Microsoft YaHei UI" panose="020B0503020204020204" pitchFamily="34" charset="-122"/>
                <a:ea typeface="Microsoft YaHei UI" panose="020B0503020204020204" pitchFamily="34" charset="-122"/>
              </a:defRPr>
            </a:lvl1pPr>
          </a:lstStyle>
          <a:p>
            <a:pPr rtl="0"/>
            <a:r>
              <a:rPr lang="zh-CN" altLang="en-US" noProof="0" dirty="0"/>
              <a:t>单击此处 </a:t>
            </a:r>
            <a:br>
              <a:rPr lang="zh-CN" altLang="en-US" noProof="0" dirty="0"/>
            </a:br>
            <a:r>
              <a:rPr lang="zh-CN" altLang="en-US" noProof="0" dirty="0"/>
              <a:t>添加幻灯片标题</a:t>
            </a:r>
          </a:p>
        </p:txBody>
      </p:sp>
      <p:sp>
        <p:nvSpPr>
          <p:cNvPr id="10" name="形状 62" title="图案">
            <a:extLst>
              <a:ext uri="{FF2B5EF4-FFF2-40B4-BE49-F238E27FC236}">
                <a16:creationId xmlns:a16="http://schemas.microsoft.com/office/drawing/2014/main" id="{E1A23DB6-E067-4A30-8C4B-98B452428518}"/>
              </a:ext>
            </a:extLst>
          </p:cNvPr>
          <p:cNvSpPr/>
          <p:nvPr userDrawn="1"/>
        </p:nvSpPr>
        <p:spPr>
          <a:xfrm rot="16200000" flipV="1">
            <a:off x="1612562" y="1959892"/>
            <a:ext cx="0" cy="2188805"/>
          </a:xfrm>
          <a:prstGeom prst="line">
            <a:avLst/>
          </a:prstGeom>
          <a:ln w="76200">
            <a:solidFill>
              <a:schemeClr val="accent4"/>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zh-CN" altLang="en-US" sz="1500" noProof="0"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1252937798"/>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4_空白">
    <p:spTree>
      <p:nvGrpSpPr>
        <p:cNvPr id="1" name=""/>
        <p:cNvGrpSpPr/>
        <p:nvPr/>
      </p:nvGrpSpPr>
      <p:grpSpPr>
        <a:xfrm>
          <a:off x="0" y="0"/>
          <a:ext cx="0" cy="0"/>
          <a:chOff x="0" y="0"/>
          <a:chExt cx="0" cy="0"/>
        </a:xfrm>
      </p:grpSpPr>
      <p:sp>
        <p:nvSpPr>
          <p:cNvPr id="4" name="图片占位符 6" title="图案">
            <a:extLst>
              <a:ext uri="{FF2B5EF4-FFF2-40B4-BE49-F238E27FC236}">
                <a16:creationId xmlns:a16="http://schemas.microsoft.com/office/drawing/2014/main" id="{18957288-25D1-4D25-BECD-5A2E6A888185}"/>
              </a:ext>
            </a:extLst>
          </p:cNvPr>
          <p:cNvSpPr>
            <a:spLocks noGrp="1"/>
          </p:cNvSpPr>
          <p:nvPr>
            <p:ph type="pic" sz="quarter" idx="13"/>
          </p:nvPr>
        </p:nvSpPr>
        <p:spPr>
          <a:xfrm>
            <a:off x="2315" y="1497808"/>
            <a:ext cx="3129335" cy="5360192"/>
          </a:xfrm>
          <a:solidFill>
            <a:schemeClr val="bg1">
              <a:lumMod val="95000"/>
            </a:schemeClr>
          </a:solidFill>
        </p:spPr>
        <p:txBody>
          <a:bodyPr vert="horz" lIns="91440" tIns="45720" rIns="91440" bIns="45720" rtlCol="0">
            <a:normAutofit/>
          </a:bodyPr>
          <a:lstStyle>
            <a:lvl1pPr>
              <a:defRPr lang="en-US" sz="1800">
                <a:latin typeface="Microsoft YaHei Light" panose="020B0502040204020203" pitchFamily="34" charset="-122"/>
                <a:ea typeface="Microsoft YaHei Light" panose="020B0502040204020203" pitchFamily="34" charset="-122"/>
              </a:defRPr>
            </a:lvl1pPr>
          </a:lstStyle>
          <a:p>
            <a:pPr marL="0" lvl="0" indent="0" algn="ctr" rtl="0">
              <a:buNone/>
            </a:pPr>
            <a:r>
              <a:rPr lang="zh-CN" altLang="en-US" noProof="0"/>
              <a:t>单击图标添加图片</a:t>
            </a:r>
            <a:endParaRPr lang="zh-CN" altLang="en-US" noProof="0" dirty="0"/>
          </a:p>
        </p:txBody>
      </p:sp>
      <p:sp>
        <p:nvSpPr>
          <p:cNvPr id="6" name="图片占位符 6" title="图案">
            <a:extLst>
              <a:ext uri="{FF2B5EF4-FFF2-40B4-BE49-F238E27FC236}">
                <a16:creationId xmlns:a16="http://schemas.microsoft.com/office/drawing/2014/main" id="{3F6FD22A-5FDA-45EC-BE49-3C0E30A397B0}"/>
              </a:ext>
            </a:extLst>
          </p:cNvPr>
          <p:cNvSpPr>
            <a:spLocks noGrp="1"/>
          </p:cNvSpPr>
          <p:nvPr>
            <p:ph type="pic" sz="quarter" idx="15"/>
          </p:nvPr>
        </p:nvSpPr>
        <p:spPr>
          <a:xfrm>
            <a:off x="3366714" y="-20671"/>
            <a:ext cx="3129336" cy="5397069"/>
          </a:xfrm>
          <a:solidFill>
            <a:schemeClr val="bg1">
              <a:lumMod val="95000"/>
            </a:schemeClr>
          </a:solidFill>
        </p:spPr>
        <p:txBody>
          <a:bodyPr vert="horz" lIns="91440" tIns="45720" rIns="91440" bIns="45720" rtlCol="0">
            <a:normAutofit/>
          </a:bodyPr>
          <a:lstStyle>
            <a:lvl1pPr>
              <a:defRPr lang="en-US" sz="1800">
                <a:latin typeface="Microsoft YaHei Light" panose="020B0502040204020203" pitchFamily="34" charset="-122"/>
                <a:ea typeface="Microsoft YaHei Light" panose="020B0502040204020203" pitchFamily="34" charset="-122"/>
              </a:defRPr>
            </a:lvl1pPr>
          </a:lstStyle>
          <a:p>
            <a:pPr marL="0" lvl="0" indent="0" algn="ctr" rtl="0">
              <a:buNone/>
            </a:pPr>
            <a:r>
              <a:rPr lang="zh-CN" altLang="en-US" noProof="0"/>
              <a:t>单击图标添加图片</a:t>
            </a:r>
            <a:endParaRPr lang="zh-CN" altLang="en-US" noProof="0" dirty="0"/>
          </a:p>
        </p:txBody>
      </p:sp>
      <p:sp>
        <p:nvSpPr>
          <p:cNvPr id="8" name="标题 1">
            <a:extLst>
              <a:ext uri="{FF2B5EF4-FFF2-40B4-BE49-F238E27FC236}">
                <a16:creationId xmlns:a16="http://schemas.microsoft.com/office/drawing/2014/main" id="{531D0563-B39F-46E6-AC0D-1CDBD9E8989A}"/>
              </a:ext>
            </a:extLst>
          </p:cNvPr>
          <p:cNvSpPr>
            <a:spLocks noGrp="1"/>
          </p:cNvSpPr>
          <p:nvPr>
            <p:ph type="title" hasCustomPrompt="1"/>
          </p:nvPr>
        </p:nvSpPr>
        <p:spPr>
          <a:xfrm>
            <a:off x="7461446" y="2718684"/>
            <a:ext cx="3415560" cy="2508588"/>
          </a:xfrm>
        </p:spPr>
        <p:txBody>
          <a:bodyPr lIns="0" rtlCol="0" anchor="b">
            <a:normAutofit/>
          </a:bodyPr>
          <a:lstStyle>
            <a:lvl1pPr algn="l">
              <a:defRPr sz="4000">
                <a:latin typeface="Microsoft YaHei UI" panose="020B0503020204020204" pitchFamily="34" charset="-122"/>
                <a:ea typeface="Microsoft YaHei UI" panose="020B0503020204020204" pitchFamily="34" charset="-122"/>
              </a:defRPr>
            </a:lvl1pPr>
          </a:lstStyle>
          <a:p>
            <a:pPr rtl="0"/>
            <a:r>
              <a:rPr lang="zh-CN" altLang="en-US" noProof="0" dirty="0"/>
              <a:t>单击此处 </a:t>
            </a:r>
            <a:br>
              <a:rPr lang="zh-CN" altLang="en-US" noProof="0" dirty="0"/>
            </a:br>
            <a:r>
              <a:rPr lang="zh-CN" altLang="en-US" noProof="0" dirty="0"/>
              <a:t>添加幻灯片标题</a:t>
            </a:r>
          </a:p>
        </p:txBody>
      </p:sp>
      <p:sp>
        <p:nvSpPr>
          <p:cNvPr id="10" name="形状 62" title="图案">
            <a:extLst>
              <a:ext uri="{FF2B5EF4-FFF2-40B4-BE49-F238E27FC236}">
                <a16:creationId xmlns:a16="http://schemas.microsoft.com/office/drawing/2014/main" id="{E1A23DB6-E067-4A30-8C4B-98B452428518}"/>
              </a:ext>
            </a:extLst>
          </p:cNvPr>
          <p:cNvSpPr/>
          <p:nvPr userDrawn="1"/>
        </p:nvSpPr>
        <p:spPr>
          <a:xfrm rot="16200000" flipV="1">
            <a:off x="8555848" y="4281994"/>
            <a:ext cx="0" cy="2188805"/>
          </a:xfrm>
          <a:prstGeom prst="line">
            <a:avLst/>
          </a:prstGeom>
          <a:ln w="76200">
            <a:solidFill>
              <a:schemeClr val="accent4"/>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zh-CN" altLang="en-US" sz="1500" noProof="0"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1096761809"/>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2_空白">
    <p:spTree>
      <p:nvGrpSpPr>
        <p:cNvPr id="1" name=""/>
        <p:cNvGrpSpPr/>
        <p:nvPr/>
      </p:nvGrpSpPr>
      <p:grpSpPr>
        <a:xfrm>
          <a:off x="0" y="0"/>
          <a:ext cx="0" cy="0"/>
          <a:chOff x="0" y="0"/>
          <a:chExt cx="0" cy="0"/>
        </a:xfrm>
      </p:grpSpPr>
      <p:sp>
        <p:nvSpPr>
          <p:cNvPr id="3" name="图片占位符 4" title="图案">
            <a:extLst>
              <a:ext uri="{FF2B5EF4-FFF2-40B4-BE49-F238E27FC236}">
                <a16:creationId xmlns:a16="http://schemas.microsoft.com/office/drawing/2014/main" id="{AC817481-FC70-46B9-B779-4E5C04778C8E}"/>
              </a:ext>
            </a:extLst>
          </p:cNvPr>
          <p:cNvSpPr>
            <a:spLocks noGrp="1"/>
          </p:cNvSpPr>
          <p:nvPr>
            <p:ph type="pic" sz="quarter" idx="10"/>
          </p:nvPr>
        </p:nvSpPr>
        <p:spPr>
          <a:xfrm>
            <a:off x="212725" y="1260389"/>
            <a:ext cx="2816352" cy="3173816"/>
          </a:xfrm>
          <a:solidFill>
            <a:schemeClr val="bg1">
              <a:lumMod val="95000"/>
            </a:schemeClr>
          </a:solidFill>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4" name="图片占位符 4" title="图案">
            <a:extLst>
              <a:ext uri="{FF2B5EF4-FFF2-40B4-BE49-F238E27FC236}">
                <a16:creationId xmlns:a16="http://schemas.microsoft.com/office/drawing/2014/main" id="{D653D0B5-B695-4544-91E9-B8223EA713FF}"/>
              </a:ext>
            </a:extLst>
          </p:cNvPr>
          <p:cNvSpPr>
            <a:spLocks noGrp="1"/>
          </p:cNvSpPr>
          <p:nvPr>
            <p:ph type="pic" sz="quarter" idx="11"/>
          </p:nvPr>
        </p:nvSpPr>
        <p:spPr>
          <a:xfrm>
            <a:off x="3194701" y="0"/>
            <a:ext cx="2817564" cy="3175686"/>
          </a:xfrm>
          <a:solidFill>
            <a:schemeClr val="bg1">
              <a:lumMod val="95000"/>
            </a:schemeClr>
          </a:solidFill>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5" name="图片占位符 4" title="图案">
            <a:extLst>
              <a:ext uri="{FF2B5EF4-FFF2-40B4-BE49-F238E27FC236}">
                <a16:creationId xmlns:a16="http://schemas.microsoft.com/office/drawing/2014/main" id="{00DB6AEA-811C-4554-97AF-7D4F2639BDC7}"/>
              </a:ext>
            </a:extLst>
          </p:cNvPr>
          <p:cNvSpPr>
            <a:spLocks noGrp="1"/>
          </p:cNvSpPr>
          <p:nvPr>
            <p:ph type="pic" sz="quarter" idx="12"/>
          </p:nvPr>
        </p:nvSpPr>
        <p:spPr>
          <a:xfrm>
            <a:off x="213361" y="4586414"/>
            <a:ext cx="5798904" cy="2271585"/>
          </a:xfrm>
          <a:solidFill>
            <a:schemeClr val="bg1">
              <a:lumMod val="95000"/>
            </a:schemeClr>
          </a:solidFill>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6" name="图片占位符 4" title="图案">
            <a:extLst>
              <a:ext uri="{FF2B5EF4-FFF2-40B4-BE49-F238E27FC236}">
                <a16:creationId xmlns:a16="http://schemas.microsoft.com/office/drawing/2014/main" id="{75694821-2A94-40B8-8AAD-3E3762AFD388}"/>
              </a:ext>
            </a:extLst>
          </p:cNvPr>
          <p:cNvSpPr>
            <a:spLocks noGrp="1"/>
          </p:cNvSpPr>
          <p:nvPr>
            <p:ph type="pic" sz="quarter" idx="13"/>
          </p:nvPr>
        </p:nvSpPr>
        <p:spPr>
          <a:xfrm>
            <a:off x="6179737" y="4586414"/>
            <a:ext cx="2817564" cy="2271585"/>
          </a:xfrm>
          <a:solidFill>
            <a:schemeClr val="bg1">
              <a:lumMod val="95000"/>
            </a:schemeClr>
          </a:solidFill>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7" name="图片占位符 4" title="图案">
            <a:extLst>
              <a:ext uri="{FF2B5EF4-FFF2-40B4-BE49-F238E27FC236}">
                <a16:creationId xmlns:a16="http://schemas.microsoft.com/office/drawing/2014/main" id="{D653D0B5-B695-4544-91E9-B8223EA713FF}"/>
              </a:ext>
            </a:extLst>
          </p:cNvPr>
          <p:cNvSpPr>
            <a:spLocks noGrp="1"/>
          </p:cNvSpPr>
          <p:nvPr>
            <p:ph type="pic" sz="quarter" idx="14"/>
          </p:nvPr>
        </p:nvSpPr>
        <p:spPr>
          <a:xfrm>
            <a:off x="6177889" y="2030436"/>
            <a:ext cx="2817564" cy="2403769"/>
          </a:xfrm>
          <a:solidFill>
            <a:schemeClr val="bg1">
              <a:lumMod val="95000"/>
            </a:schemeClr>
          </a:solidFill>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8" name="图片占位符 4" title="图案">
            <a:extLst>
              <a:ext uri="{FF2B5EF4-FFF2-40B4-BE49-F238E27FC236}">
                <a16:creationId xmlns:a16="http://schemas.microsoft.com/office/drawing/2014/main" id="{D653D0B5-B695-4544-91E9-B8223EA713FF}"/>
              </a:ext>
            </a:extLst>
          </p:cNvPr>
          <p:cNvSpPr>
            <a:spLocks noGrp="1"/>
          </p:cNvSpPr>
          <p:nvPr>
            <p:ph type="pic" sz="quarter" idx="15"/>
          </p:nvPr>
        </p:nvSpPr>
        <p:spPr>
          <a:xfrm>
            <a:off x="9161076" y="0"/>
            <a:ext cx="2817564" cy="4434205"/>
          </a:xfrm>
          <a:solidFill>
            <a:schemeClr val="bg1">
              <a:lumMod val="95000"/>
            </a:schemeClr>
          </a:solidFill>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2" name="长方形 1" title="图案"/>
          <p:cNvSpPr/>
          <p:nvPr userDrawn="1"/>
        </p:nvSpPr>
        <p:spPr>
          <a:xfrm>
            <a:off x="213361" y="0"/>
            <a:ext cx="2815716" cy="109975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
        <p:nvSpPr>
          <p:cNvPr id="9" name="长方形 8" title="图案"/>
          <p:cNvSpPr/>
          <p:nvPr userDrawn="1"/>
        </p:nvSpPr>
        <p:spPr>
          <a:xfrm>
            <a:off x="3196549" y="3334454"/>
            <a:ext cx="2815716" cy="109975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
        <p:nvSpPr>
          <p:cNvPr id="10" name="长方形 9" title="图案"/>
          <p:cNvSpPr/>
          <p:nvPr userDrawn="1"/>
        </p:nvSpPr>
        <p:spPr>
          <a:xfrm>
            <a:off x="6179737" y="0"/>
            <a:ext cx="2815716" cy="187822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
        <p:nvSpPr>
          <p:cNvPr id="11" name="长方形 10" title="图案"/>
          <p:cNvSpPr/>
          <p:nvPr userDrawn="1"/>
        </p:nvSpPr>
        <p:spPr>
          <a:xfrm>
            <a:off x="9162924" y="4598770"/>
            <a:ext cx="2815716" cy="2259229"/>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35322771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包含图像的标题幻灯片">
    <p:bg>
      <p:bgPr>
        <a:solidFill>
          <a:schemeClr val="accent2"/>
        </a:solidFill>
        <a:effectLst/>
      </p:bgPr>
    </p:bg>
    <p:spTree>
      <p:nvGrpSpPr>
        <p:cNvPr id="1" name=""/>
        <p:cNvGrpSpPr/>
        <p:nvPr/>
      </p:nvGrpSpPr>
      <p:grpSpPr>
        <a:xfrm>
          <a:off x="0" y="0"/>
          <a:ext cx="0" cy="0"/>
          <a:chOff x="0" y="0"/>
          <a:chExt cx="0" cy="0"/>
        </a:xfrm>
      </p:grpSpPr>
      <p:sp>
        <p:nvSpPr>
          <p:cNvPr id="6" name="标题 1">
            <a:extLst>
              <a:ext uri="{FF2B5EF4-FFF2-40B4-BE49-F238E27FC236}">
                <a16:creationId xmlns:a16="http://schemas.microsoft.com/office/drawing/2014/main" id="{AA99C074-A230-B944-8FEA-870A76765C60}"/>
              </a:ext>
            </a:extLst>
          </p:cNvPr>
          <p:cNvSpPr>
            <a:spLocks noGrp="1"/>
          </p:cNvSpPr>
          <p:nvPr>
            <p:ph type="title" hasCustomPrompt="1"/>
          </p:nvPr>
        </p:nvSpPr>
        <p:spPr>
          <a:xfrm>
            <a:off x="2565399" y="3107447"/>
            <a:ext cx="7252505" cy="891250"/>
          </a:xfrm>
        </p:spPr>
        <p:txBody>
          <a:bodyPr rtlCol="0" anchor="t">
            <a:noAutofit/>
          </a:bodyPr>
          <a:lstStyle>
            <a:lvl1pPr algn="ctr">
              <a:defRPr sz="5000" b="1">
                <a:solidFill>
                  <a:schemeClr val="bg1"/>
                </a:solidFill>
                <a:latin typeface="Microsoft YaHei UI" panose="020B0503020204020204" pitchFamily="34" charset="-122"/>
                <a:ea typeface="Microsoft YaHei UI" panose="020B0503020204020204" pitchFamily="34" charset="-122"/>
              </a:defRPr>
            </a:lvl1pPr>
          </a:lstStyle>
          <a:p>
            <a:pPr rtl="0"/>
            <a:r>
              <a:rPr lang="zh-CN" altLang="en-US" noProof="0" dirty="0"/>
              <a:t>单击此处添加标题</a:t>
            </a:r>
          </a:p>
        </p:txBody>
      </p:sp>
      <p:sp>
        <p:nvSpPr>
          <p:cNvPr id="13" name="文本占位符 12">
            <a:extLst>
              <a:ext uri="{FF2B5EF4-FFF2-40B4-BE49-F238E27FC236}">
                <a16:creationId xmlns:a16="http://schemas.microsoft.com/office/drawing/2014/main" id="{1221857D-ECFA-4D4D-91DF-E36500791501}"/>
              </a:ext>
            </a:extLst>
          </p:cNvPr>
          <p:cNvSpPr>
            <a:spLocks noGrp="1"/>
          </p:cNvSpPr>
          <p:nvPr>
            <p:ph type="body" sz="quarter" idx="14" hasCustomPrompt="1"/>
          </p:nvPr>
        </p:nvSpPr>
        <p:spPr>
          <a:xfrm>
            <a:off x="2565400" y="4195470"/>
            <a:ext cx="7252504" cy="338549"/>
          </a:xfrm>
        </p:spPr>
        <p:txBody>
          <a:bodyPr rtlCol="0">
            <a:normAutofit/>
          </a:bodyPr>
          <a:lstStyle>
            <a:lvl1pPr marL="0" indent="0" algn="ctr">
              <a:buNone/>
              <a:defRPr sz="1600" spc="300">
                <a:solidFill>
                  <a:schemeClr val="bg1"/>
                </a:solidFill>
                <a:latin typeface="Microsoft YaHei Light" panose="020B0502040204020203" pitchFamily="34" charset="-122"/>
                <a:ea typeface="Microsoft YaHei Light" panose="020B0502040204020203" pitchFamily="34" charset="-122"/>
                <a:cs typeface="Arial" panose="020B0604020202020204" pitchFamily="34" charset="0"/>
              </a:defRPr>
            </a:lvl1pPr>
          </a:lstStyle>
          <a:p>
            <a:pPr lvl="0" rtl="0"/>
            <a:r>
              <a:rPr lang="zh-CN" altLang="en-US" noProof="0" dirty="0"/>
              <a:t>在此处输入副标题</a:t>
            </a:r>
          </a:p>
        </p:txBody>
      </p:sp>
      <p:sp>
        <p:nvSpPr>
          <p:cNvPr id="5" name="形状 62" title="图案">
            <a:extLst>
              <a:ext uri="{FF2B5EF4-FFF2-40B4-BE49-F238E27FC236}">
                <a16:creationId xmlns:a16="http://schemas.microsoft.com/office/drawing/2014/main" id="{E1A23DB6-E067-4A30-8C4B-98B452428518}"/>
              </a:ext>
            </a:extLst>
          </p:cNvPr>
          <p:cNvSpPr/>
          <p:nvPr userDrawn="1"/>
        </p:nvSpPr>
        <p:spPr>
          <a:xfrm rot="16200000" flipV="1">
            <a:off x="6096000" y="2924870"/>
            <a:ext cx="0" cy="2188805"/>
          </a:xfrm>
          <a:prstGeom prst="line">
            <a:avLst/>
          </a:prstGeom>
          <a:ln w="25400">
            <a:solidFill>
              <a:schemeClr val="bg1"/>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zh-CN" altLang="en-US" sz="1500" noProof="0" dirty="0">
              <a:latin typeface="Microsoft YaHei UI" panose="020B0503020204020204" pitchFamily="34" charset="-122"/>
              <a:ea typeface="Microsoft YaHei UI" panose="020B0503020204020204" pitchFamily="34" charset="-122"/>
            </a:endParaRPr>
          </a:p>
        </p:txBody>
      </p:sp>
      <p:sp>
        <p:nvSpPr>
          <p:cNvPr id="7" name="长方形 6" title="图案"/>
          <p:cNvSpPr/>
          <p:nvPr userDrawn="1"/>
        </p:nvSpPr>
        <p:spPr>
          <a:xfrm>
            <a:off x="1238104" y="860778"/>
            <a:ext cx="9715792" cy="5136445"/>
          </a:xfrm>
          <a:prstGeom prst="rect">
            <a:avLst/>
          </a:prstGeom>
          <a:noFill/>
          <a:ln w="76200">
            <a:solidFill>
              <a:schemeClr val="accent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10028956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包含图像的幻灯片分隔线">
    <p:bg>
      <p:bgPr>
        <a:solidFill>
          <a:schemeClr val="accent1"/>
        </a:solidFill>
        <a:effectLst/>
      </p:bgPr>
    </p:bg>
    <p:spTree>
      <p:nvGrpSpPr>
        <p:cNvPr id="1" name=""/>
        <p:cNvGrpSpPr/>
        <p:nvPr/>
      </p:nvGrpSpPr>
      <p:grpSpPr>
        <a:xfrm>
          <a:off x="0" y="0"/>
          <a:ext cx="0" cy="0"/>
          <a:chOff x="0" y="0"/>
          <a:chExt cx="0" cy="0"/>
        </a:xfrm>
      </p:grpSpPr>
      <p:sp>
        <p:nvSpPr>
          <p:cNvPr id="11" name="图片占位符 4" title="图案">
            <a:extLst>
              <a:ext uri="{FF2B5EF4-FFF2-40B4-BE49-F238E27FC236}">
                <a16:creationId xmlns:a16="http://schemas.microsoft.com/office/drawing/2014/main" id="{BE84B7CE-D997-4F92-BD9D-3F9DE2782EF8}"/>
              </a:ext>
            </a:extLst>
          </p:cNvPr>
          <p:cNvSpPr>
            <a:spLocks noGrp="1"/>
          </p:cNvSpPr>
          <p:nvPr>
            <p:ph type="pic" sz="quarter" idx="15"/>
          </p:nvPr>
        </p:nvSpPr>
        <p:spPr>
          <a:xfrm>
            <a:off x="0" y="0"/>
            <a:ext cx="12192000" cy="6853712"/>
          </a:xfrm>
          <a:solidFill>
            <a:schemeClr val="bg1">
              <a:lumMod val="95000"/>
            </a:schemeClr>
          </a:solidFill>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8" name="标题 1">
            <a:extLst>
              <a:ext uri="{FF2B5EF4-FFF2-40B4-BE49-F238E27FC236}">
                <a16:creationId xmlns:a16="http://schemas.microsoft.com/office/drawing/2014/main" id="{0E919B9B-5D3F-4FF0-A499-8925E9560B94}"/>
              </a:ext>
            </a:extLst>
          </p:cNvPr>
          <p:cNvSpPr>
            <a:spLocks noGrp="1"/>
          </p:cNvSpPr>
          <p:nvPr>
            <p:ph type="title" hasCustomPrompt="1"/>
          </p:nvPr>
        </p:nvSpPr>
        <p:spPr>
          <a:xfrm>
            <a:off x="838199" y="3673179"/>
            <a:ext cx="6826342" cy="2188805"/>
          </a:xfrm>
        </p:spPr>
        <p:txBody>
          <a:bodyPr rIns="457200" rtlCol="0" anchor="ctr">
            <a:noAutofit/>
          </a:bodyPr>
          <a:lstStyle>
            <a:lvl1pPr algn="r">
              <a:defRPr sz="5000" b="1">
                <a:solidFill>
                  <a:schemeClr val="bg1"/>
                </a:solidFill>
                <a:latin typeface="Microsoft YaHei UI" panose="020B0503020204020204" pitchFamily="34" charset="-122"/>
                <a:ea typeface="Microsoft YaHei UI" panose="020B0503020204020204" pitchFamily="34" charset="-122"/>
              </a:defRPr>
            </a:lvl1pPr>
          </a:lstStyle>
          <a:p>
            <a:pPr rtl="0"/>
            <a:r>
              <a:rPr lang="zh-CN" altLang="en-US" noProof="0" dirty="0"/>
              <a:t>单击此处添加标题</a:t>
            </a:r>
          </a:p>
        </p:txBody>
      </p:sp>
      <p:sp>
        <p:nvSpPr>
          <p:cNvPr id="9" name="文本占位符 12" title="图案">
            <a:extLst>
              <a:ext uri="{FF2B5EF4-FFF2-40B4-BE49-F238E27FC236}">
                <a16:creationId xmlns:a16="http://schemas.microsoft.com/office/drawing/2014/main" id="{89A80859-BDA6-44AA-A750-4E06108B9B2B}"/>
              </a:ext>
            </a:extLst>
          </p:cNvPr>
          <p:cNvSpPr>
            <a:spLocks noGrp="1"/>
          </p:cNvSpPr>
          <p:nvPr>
            <p:ph type="body" sz="quarter" idx="14" hasCustomPrompt="1"/>
          </p:nvPr>
        </p:nvSpPr>
        <p:spPr>
          <a:xfrm>
            <a:off x="7664542" y="3665204"/>
            <a:ext cx="4527458" cy="2196780"/>
          </a:xfrm>
          <a:solidFill>
            <a:schemeClr val="accent1"/>
          </a:solidFill>
        </p:spPr>
        <p:txBody>
          <a:bodyPr lIns="274320" tIns="182880" rIns="182880" bIns="182880" rtlCol="0" anchor="ctr">
            <a:normAutofit/>
          </a:bodyPr>
          <a:lstStyle>
            <a:lvl1pPr marL="0" indent="0">
              <a:buNone/>
              <a:defRPr sz="1600" spc="300">
                <a:solidFill>
                  <a:schemeClr val="bg1"/>
                </a:solidFill>
                <a:latin typeface="Microsoft YaHei Light" panose="020B0502040204020203" pitchFamily="34" charset="-122"/>
                <a:ea typeface="Microsoft YaHei Light" panose="020B0502040204020203" pitchFamily="34" charset="-122"/>
                <a:cs typeface="Arial" panose="020B0604020202020204" pitchFamily="34" charset="0"/>
              </a:defRPr>
            </a:lvl1pPr>
          </a:lstStyle>
          <a:p>
            <a:pPr lvl="0" rtl="0"/>
            <a:r>
              <a:rPr lang="zh-CN" altLang="en-US" noProof="0" dirty="0"/>
              <a:t>在此处输入副标题</a:t>
            </a:r>
          </a:p>
        </p:txBody>
      </p:sp>
      <p:sp>
        <p:nvSpPr>
          <p:cNvPr id="6" name="形状 62" title="图案">
            <a:extLst>
              <a:ext uri="{FF2B5EF4-FFF2-40B4-BE49-F238E27FC236}">
                <a16:creationId xmlns:a16="http://schemas.microsoft.com/office/drawing/2014/main" id="{E1A23DB6-E067-4A30-8C4B-98B452428518}"/>
              </a:ext>
            </a:extLst>
          </p:cNvPr>
          <p:cNvSpPr/>
          <p:nvPr userDrawn="1"/>
        </p:nvSpPr>
        <p:spPr>
          <a:xfrm flipV="1">
            <a:off x="7664541" y="3673179"/>
            <a:ext cx="1" cy="2188805"/>
          </a:xfrm>
          <a:prstGeom prst="line">
            <a:avLst/>
          </a:prstGeom>
          <a:ln w="76200">
            <a:solidFill>
              <a:schemeClr val="accent1">
                <a:lumMod val="60000"/>
                <a:lumOff val="40000"/>
              </a:schemeClr>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zh-CN" altLang="en-US" sz="1500" noProof="0"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11327372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包含图像的幻灯片分隔线">
    <p:bg>
      <p:bgPr>
        <a:solidFill>
          <a:schemeClr val="accent1"/>
        </a:solidFill>
        <a:effectLst/>
      </p:bgPr>
    </p:bg>
    <p:spTree>
      <p:nvGrpSpPr>
        <p:cNvPr id="1" name=""/>
        <p:cNvGrpSpPr/>
        <p:nvPr/>
      </p:nvGrpSpPr>
      <p:grpSpPr>
        <a:xfrm>
          <a:off x="0" y="0"/>
          <a:ext cx="0" cy="0"/>
          <a:chOff x="0" y="0"/>
          <a:chExt cx="0" cy="0"/>
        </a:xfrm>
      </p:grpSpPr>
      <p:sp>
        <p:nvSpPr>
          <p:cNvPr id="11" name="图片占位符 4" title="图案">
            <a:extLst>
              <a:ext uri="{FF2B5EF4-FFF2-40B4-BE49-F238E27FC236}">
                <a16:creationId xmlns:a16="http://schemas.microsoft.com/office/drawing/2014/main" id="{BE84B7CE-D997-4F92-BD9D-3F9DE2782EF8}"/>
              </a:ext>
            </a:extLst>
          </p:cNvPr>
          <p:cNvSpPr>
            <a:spLocks noGrp="1"/>
          </p:cNvSpPr>
          <p:nvPr>
            <p:ph type="pic" sz="quarter" idx="15"/>
          </p:nvPr>
        </p:nvSpPr>
        <p:spPr>
          <a:xfrm>
            <a:off x="0" y="0"/>
            <a:ext cx="12192000" cy="6853712"/>
          </a:xfrm>
          <a:solidFill>
            <a:schemeClr val="bg1">
              <a:lumMod val="95000"/>
            </a:schemeClr>
          </a:solidFill>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8" name="标题 1">
            <a:extLst>
              <a:ext uri="{FF2B5EF4-FFF2-40B4-BE49-F238E27FC236}">
                <a16:creationId xmlns:a16="http://schemas.microsoft.com/office/drawing/2014/main" id="{0E919B9B-5D3F-4FF0-A499-8925E9560B94}"/>
              </a:ext>
            </a:extLst>
          </p:cNvPr>
          <p:cNvSpPr>
            <a:spLocks noGrp="1"/>
          </p:cNvSpPr>
          <p:nvPr>
            <p:ph type="title" hasCustomPrompt="1"/>
          </p:nvPr>
        </p:nvSpPr>
        <p:spPr>
          <a:xfrm>
            <a:off x="838199" y="3673179"/>
            <a:ext cx="6826342" cy="2188805"/>
          </a:xfrm>
        </p:spPr>
        <p:txBody>
          <a:bodyPr rIns="457200" rtlCol="0" anchor="ctr">
            <a:noAutofit/>
          </a:bodyPr>
          <a:lstStyle>
            <a:lvl1pPr algn="r">
              <a:defRPr sz="5000" b="1">
                <a:solidFill>
                  <a:schemeClr val="bg1"/>
                </a:solidFill>
                <a:latin typeface="Microsoft YaHei UI" panose="020B0503020204020204" pitchFamily="34" charset="-122"/>
                <a:ea typeface="Microsoft YaHei UI" panose="020B0503020204020204" pitchFamily="34" charset="-122"/>
              </a:defRPr>
            </a:lvl1pPr>
          </a:lstStyle>
          <a:p>
            <a:pPr rtl="0"/>
            <a:r>
              <a:rPr lang="zh-CN" altLang="en-US" noProof="0" dirty="0"/>
              <a:t>单击此处添加标题</a:t>
            </a:r>
          </a:p>
        </p:txBody>
      </p:sp>
      <p:sp>
        <p:nvSpPr>
          <p:cNvPr id="9" name="文本占位符 12" title="图案">
            <a:extLst>
              <a:ext uri="{FF2B5EF4-FFF2-40B4-BE49-F238E27FC236}">
                <a16:creationId xmlns:a16="http://schemas.microsoft.com/office/drawing/2014/main" id="{89A80859-BDA6-44AA-A750-4E06108B9B2B}"/>
              </a:ext>
            </a:extLst>
          </p:cNvPr>
          <p:cNvSpPr>
            <a:spLocks noGrp="1"/>
          </p:cNvSpPr>
          <p:nvPr>
            <p:ph type="body" sz="quarter" idx="14" hasCustomPrompt="1"/>
          </p:nvPr>
        </p:nvSpPr>
        <p:spPr>
          <a:xfrm>
            <a:off x="7664542" y="3665204"/>
            <a:ext cx="4527458" cy="2196780"/>
          </a:xfrm>
          <a:solidFill>
            <a:schemeClr val="accent2"/>
          </a:solidFill>
        </p:spPr>
        <p:txBody>
          <a:bodyPr lIns="274320" tIns="182880" rIns="182880" bIns="182880" rtlCol="0" anchor="ctr">
            <a:normAutofit/>
          </a:bodyPr>
          <a:lstStyle>
            <a:lvl1pPr marL="0" indent="0">
              <a:buNone/>
              <a:defRPr sz="1600" spc="300">
                <a:solidFill>
                  <a:schemeClr val="bg1"/>
                </a:solidFill>
                <a:latin typeface="Microsoft YaHei Light" panose="020B0502040204020203" pitchFamily="34" charset="-122"/>
                <a:ea typeface="Microsoft YaHei Light" panose="020B0502040204020203" pitchFamily="34" charset="-122"/>
                <a:cs typeface="Arial" panose="020B0604020202020204" pitchFamily="34" charset="0"/>
              </a:defRPr>
            </a:lvl1pPr>
          </a:lstStyle>
          <a:p>
            <a:pPr lvl="0" rtl="0"/>
            <a:r>
              <a:rPr lang="zh-CN" altLang="en-US" noProof="0" dirty="0"/>
              <a:t>在此处输入副标题</a:t>
            </a:r>
          </a:p>
        </p:txBody>
      </p:sp>
      <p:sp>
        <p:nvSpPr>
          <p:cNvPr id="6" name="形状 62" title="图案">
            <a:extLst>
              <a:ext uri="{FF2B5EF4-FFF2-40B4-BE49-F238E27FC236}">
                <a16:creationId xmlns:a16="http://schemas.microsoft.com/office/drawing/2014/main" id="{E1A23DB6-E067-4A30-8C4B-98B452428518}"/>
              </a:ext>
            </a:extLst>
          </p:cNvPr>
          <p:cNvSpPr/>
          <p:nvPr userDrawn="1"/>
        </p:nvSpPr>
        <p:spPr>
          <a:xfrm flipV="1">
            <a:off x="7664541" y="3673179"/>
            <a:ext cx="1" cy="2188805"/>
          </a:xfrm>
          <a:prstGeom prst="line">
            <a:avLst/>
          </a:prstGeom>
          <a:ln w="76200">
            <a:solidFill>
              <a:schemeClr val="accent2">
                <a:lumMod val="75000"/>
                <a:lumOff val="25000"/>
              </a:schemeClr>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zh-CN" altLang="en-US" sz="1500" noProof="0"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114206617"/>
      </p:ext>
    </p:extLst>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slideLayout" Target="../slideLayouts/slideLayout63.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E1F0FA98-2EE8-734A-95BB-A4637DCAD58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pPr rtl="0"/>
            <a:r>
              <a:rPr lang="zh-CN" altLang="en-US" noProof="0" dirty="0"/>
              <a:t>单击此处编辑母版标题样式</a:t>
            </a:r>
          </a:p>
        </p:txBody>
      </p:sp>
      <p:sp>
        <p:nvSpPr>
          <p:cNvPr id="3" name="文本占位符 2">
            <a:extLst>
              <a:ext uri="{FF2B5EF4-FFF2-40B4-BE49-F238E27FC236}">
                <a16:creationId xmlns:a16="http://schemas.microsoft.com/office/drawing/2014/main" id="{E655A45B-F495-F641-AA7A-36292C3CC99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rtl="0"/>
            <a:r>
              <a:rPr lang="zh-CN" altLang="en-US" noProof="0" dirty="0"/>
              <a:t>单击此处编辑母版文本样式</a:t>
            </a:r>
          </a:p>
          <a:p>
            <a:pPr lvl="1" rtl="0"/>
            <a:r>
              <a:rPr lang="zh-CN" altLang="en-US" noProof="0" dirty="0"/>
              <a:t>第二级</a:t>
            </a:r>
          </a:p>
          <a:p>
            <a:pPr lvl="2" rtl="0"/>
            <a:r>
              <a:rPr lang="zh-CN" altLang="en-US" noProof="0" dirty="0"/>
              <a:t>第三级</a:t>
            </a:r>
          </a:p>
          <a:p>
            <a:pPr lvl="3" rtl="0"/>
            <a:r>
              <a:rPr lang="zh-CN" altLang="en-US" noProof="0" dirty="0"/>
              <a:t>第四级</a:t>
            </a:r>
          </a:p>
          <a:p>
            <a:pPr lvl="4" rtl="0"/>
            <a:r>
              <a:rPr lang="zh-CN" altLang="en-US" noProof="0" dirty="0"/>
              <a:t>第五级</a:t>
            </a:r>
          </a:p>
        </p:txBody>
      </p:sp>
      <p:sp>
        <p:nvSpPr>
          <p:cNvPr id="5" name="页脚占位符 4">
            <a:extLst>
              <a:ext uri="{FF2B5EF4-FFF2-40B4-BE49-F238E27FC236}">
                <a16:creationId xmlns:a16="http://schemas.microsoft.com/office/drawing/2014/main" id="{89227B26-65C5-5A4B-AAEC-70B3B5201C5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Microsoft YaHei Light" panose="020B0502040204020203" pitchFamily="34" charset="-122"/>
                <a:ea typeface="Microsoft YaHei Light" panose="020B0502040204020203" pitchFamily="34" charset="-122"/>
              </a:defRPr>
            </a:lvl1pPr>
          </a:lstStyle>
          <a:p>
            <a:endParaRPr lang="zh-CN" altLang="en-US" dirty="0"/>
          </a:p>
        </p:txBody>
      </p:sp>
    </p:spTree>
    <p:extLst>
      <p:ext uri="{BB962C8B-B14F-4D97-AF65-F5344CB8AC3E}">
        <p14:creationId xmlns:p14="http://schemas.microsoft.com/office/powerpoint/2010/main" val="4050737061"/>
      </p:ext>
    </p:extLst>
  </p:cSld>
  <p:clrMap bg1="lt1" tx1="dk1" bg2="lt2" tx2="dk2" accent1="accent1" accent2="accent2" accent3="accent3" accent4="accent4" accent5="accent5" accent6="accent6" hlink="hlink" folHlink="folHlink"/>
  <p:sldLayoutIdLst>
    <p:sldLayoutId id="2147483673" r:id="rId1"/>
    <p:sldLayoutId id="2147483736" r:id="rId2"/>
    <p:sldLayoutId id="2147483689" r:id="rId3"/>
    <p:sldLayoutId id="2147483735" r:id="rId4"/>
    <p:sldLayoutId id="2147483684" r:id="rId5"/>
    <p:sldLayoutId id="2147483752" r:id="rId6"/>
    <p:sldLayoutId id="2147483737" r:id="rId7"/>
    <p:sldLayoutId id="2147483651" r:id="rId8"/>
    <p:sldLayoutId id="2147483738" r:id="rId9"/>
    <p:sldLayoutId id="2147483685" r:id="rId10"/>
    <p:sldLayoutId id="2147483674" r:id="rId11"/>
    <p:sldLayoutId id="2147483690" r:id="rId12"/>
    <p:sldLayoutId id="2147483694" r:id="rId13"/>
    <p:sldLayoutId id="2147483748" r:id="rId14"/>
    <p:sldLayoutId id="2147483693" r:id="rId15"/>
    <p:sldLayoutId id="2147483686" r:id="rId16"/>
    <p:sldLayoutId id="2147483703" r:id="rId17"/>
    <p:sldLayoutId id="2147483709" r:id="rId18"/>
    <p:sldLayoutId id="2147483710" r:id="rId19"/>
    <p:sldLayoutId id="2147483711" r:id="rId20"/>
    <p:sldLayoutId id="2147483712" r:id="rId21"/>
    <p:sldLayoutId id="2147483749" r:id="rId22"/>
    <p:sldLayoutId id="2147483751" r:id="rId23"/>
    <p:sldLayoutId id="2147483704" r:id="rId24"/>
    <p:sldLayoutId id="2147483702" r:id="rId25"/>
    <p:sldLayoutId id="2147483713" r:id="rId26"/>
    <p:sldLayoutId id="2147483714" r:id="rId27"/>
    <p:sldLayoutId id="2147483715" r:id="rId28"/>
    <p:sldLayoutId id="2147483695" r:id="rId29"/>
    <p:sldLayoutId id="2147483730" r:id="rId30"/>
    <p:sldLayoutId id="2147483698" r:id="rId31"/>
    <p:sldLayoutId id="2147483731" r:id="rId32"/>
    <p:sldLayoutId id="2147483699" r:id="rId33"/>
    <p:sldLayoutId id="2147483732" r:id="rId34"/>
    <p:sldLayoutId id="2147483739" r:id="rId35"/>
    <p:sldLayoutId id="2147483740" r:id="rId36"/>
    <p:sldLayoutId id="2147483700" r:id="rId37"/>
    <p:sldLayoutId id="2147483741" r:id="rId38"/>
    <p:sldLayoutId id="2147483742" r:id="rId39"/>
    <p:sldLayoutId id="2147483696" r:id="rId40"/>
    <p:sldLayoutId id="2147483743" r:id="rId41"/>
    <p:sldLayoutId id="2147483744" r:id="rId42"/>
    <p:sldLayoutId id="2147483745" r:id="rId43"/>
    <p:sldLayoutId id="2147483705" r:id="rId44"/>
    <p:sldLayoutId id="2147483746" r:id="rId45"/>
    <p:sldLayoutId id="2147483687" r:id="rId46"/>
    <p:sldLayoutId id="2147483719" r:id="rId47"/>
    <p:sldLayoutId id="2147483720" r:id="rId48"/>
    <p:sldLayoutId id="2147483718" r:id="rId49"/>
    <p:sldLayoutId id="2147483721" r:id="rId50"/>
    <p:sldLayoutId id="2147483716" r:id="rId51"/>
    <p:sldLayoutId id="2147483722" r:id="rId52"/>
    <p:sldLayoutId id="2147483723" r:id="rId53"/>
    <p:sldLayoutId id="2147483753" r:id="rId54"/>
    <p:sldLayoutId id="2147483754" r:id="rId55"/>
    <p:sldLayoutId id="2147483755" r:id="rId56"/>
    <p:sldLayoutId id="2147483756" r:id="rId57"/>
    <p:sldLayoutId id="2147483725" r:id="rId58"/>
    <p:sldLayoutId id="2147483726" r:id="rId59"/>
    <p:sldLayoutId id="2147483675" r:id="rId60"/>
    <p:sldLayoutId id="2147483677" r:id="rId61"/>
    <p:sldLayoutId id="2147483729" r:id="rId62"/>
    <p:sldLayoutId id="2147483747" r:id="rId63"/>
    <p:sldLayoutId id="2147483728" r:id="rId64"/>
  </p:sldLayoutIdLst>
  <p:txStyles>
    <p:titleStyle>
      <a:lvl1pPr algn="l" defTabSz="914400" rtl="0" eaLnBrk="1" latinLnBrk="0" hangingPunct="1">
        <a:lnSpc>
          <a:spcPct val="90000"/>
        </a:lnSpc>
        <a:spcBef>
          <a:spcPct val="0"/>
        </a:spcBef>
        <a:buNone/>
        <a:defRPr sz="4400" b="1" i="0" kern="1200" spc="-150">
          <a:solidFill>
            <a:schemeClr val="tx2"/>
          </a:solidFill>
          <a:latin typeface="Microsoft YaHei UI" panose="020B0503020204020204" pitchFamily="34" charset="-122"/>
          <a:ea typeface="Microsoft YaHei UI" panose="020B0503020204020204" pitchFamily="34" charset="-122"/>
          <a:cs typeface="Gill Sans" panose="020B0502020104020203" pitchFamily="34" charset="-79"/>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28" userDrawn="1">
          <p15:clr>
            <a:srgbClr val="F26B43"/>
          </p15:clr>
        </p15:guide>
        <p15:guide id="2" orient="horz" pos="4042"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s://blog.csdn.net/toafu/article/details/80998450" TargetMode="External"/><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3.xml"/><Relationship Id="rId7" Type="http://schemas.openxmlformats.org/officeDocument/2006/relationships/image" Target="../media/image20.tiff"/><Relationship Id="rId2" Type="http://schemas.openxmlformats.org/officeDocument/2006/relationships/diagramData" Target="../diagrams/data3.xml"/><Relationship Id="rId1" Type="http://schemas.openxmlformats.org/officeDocument/2006/relationships/slideLayout" Target="../slideLayouts/slideLayout31.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31.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5.xml"/><Relationship Id="rId7" Type="http://schemas.openxmlformats.org/officeDocument/2006/relationships/image" Target="../media/image21.png"/><Relationship Id="rId2" Type="http://schemas.openxmlformats.org/officeDocument/2006/relationships/diagramData" Target="../diagrams/data5.xml"/><Relationship Id="rId1" Type="http://schemas.openxmlformats.org/officeDocument/2006/relationships/slideLayout" Target="../slideLayouts/slideLayout31.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6.xml"/><Relationship Id="rId7" Type="http://schemas.openxmlformats.org/officeDocument/2006/relationships/image" Target="../media/image22.png"/><Relationship Id="rId2" Type="http://schemas.openxmlformats.org/officeDocument/2006/relationships/diagramData" Target="../diagrams/data6.xml"/><Relationship Id="rId1" Type="http://schemas.openxmlformats.org/officeDocument/2006/relationships/slideLayout" Target="../slideLayouts/slideLayout31.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31.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31.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31.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31.xml"/></Relationships>
</file>

<file path=ppt/slides/_rels/slide1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image" Target="../media/image26.gif"/><Relationship Id="rId2" Type="http://schemas.openxmlformats.org/officeDocument/2006/relationships/image" Target="../media/image25.gif"/><Relationship Id="rId1" Type="http://schemas.openxmlformats.org/officeDocument/2006/relationships/slideLayout" Target="../slideLayouts/slideLayout31.xml"/><Relationship Id="rId4" Type="http://schemas.openxmlformats.org/officeDocument/2006/relationships/image" Target="../media/image27.gif"/></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31.xml"/><Relationship Id="rId6" Type="http://schemas.openxmlformats.org/officeDocument/2006/relationships/image" Target="../media/image6.png"/><Relationship Id="rId5" Type="http://schemas.openxmlformats.org/officeDocument/2006/relationships/image" Target="../media/image5.jpeg"/><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gif"/><Relationship Id="rId1" Type="http://schemas.openxmlformats.org/officeDocument/2006/relationships/slideLayout" Target="../slideLayouts/slideLayout31.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31.xml"/><Relationship Id="rId4" Type="http://schemas.openxmlformats.org/officeDocument/2006/relationships/image" Target="../media/image32.jpeg"/></Relationships>
</file>

<file path=ppt/slides/_rels/slide2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31.xml"/></Relationships>
</file>

<file path=ppt/slides/_rels/slide26.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Layout" Target="../slideLayouts/slideLayout31.xml"/><Relationship Id="rId5" Type="http://schemas.openxmlformats.org/officeDocument/2006/relationships/image" Target="../media/image37.png"/><Relationship Id="rId4" Type="http://schemas.openxmlformats.org/officeDocument/2006/relationships/image" Target="../media/image36.jpeg"/></Relationships>
</file>

<file path=ppt/slides/_rels/slide27.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31.xml"/></Relationships>
</file>

<file path=ppt/slides/_rels/slide2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1.xml"/></Relationships>
</file>

<file path=ppt/slides/_rels/slide2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31.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1.xml"/></Relationships>
</file>

<file path=ppt/slides/_rels/slide30.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gif"/><Relationship Id="rId1" Type="http://schemas.openxmlformats.org/officeDocument/2006/relationships/slideLayout" Target="../slideLayouts/slideLayout31.xml"/></Relationships>
</file>

<file path=ppt/slides/_rels/slide31.xml.rels><?xml version="1.0" encoding="UTF-8" standalone="yes"?>
<Relationships xmlns="http://schemas.openxmlformats.org/package/2006/relationships"><Relationship Id="rId3" Type="http://schemas.openxmlformats.org/officeDocument/2006/relationships/image" Target="../media/image45.gif"/><Relationship Id="rId2" Type="http://schemas.openxmlformats.org/officeDocument/2006/relationships/image" Target="../media/image44.gif"/><Relationship Id="rId1" Type="http://schemas.openxmlformats.org/officeDocument/2006/relationships/slideLayout" Target="../slideLayouts/slideLayout31.xml"/></Relationships>
</file>

<file path=ppt/slides/_rels/slide3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31.xml"/></Relationships>
</file>

<file path=ppt/slides/_rels/slide34.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31.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35.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31.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3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31.xml"/></Relationships>
</file>

<file path=ppt/slides/_rels/slide3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31.xml"/></Relationships>
</file>

<file path=ppt/slides/_rels/slide3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jpeg"/><Relationship Id="rId1" Type="http://schemas.openxmlformats.org/officeDocument/2006/relationships/slideLayout" Target="../slideLayouts/slideLayout3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41.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31.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42.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31.xml"/></Relationships>
</file>

<file path=ppt/slides/_rels/slide4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31.xml"/></Relationships>
</file>

<file path=ppt/slides/_rels/slide4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46.xml.rels><?xml version="1.0" encoding="UTF-8" standalone="yes"?>
<Relationships xmlns="http://schemas.openxmlformats.org/package/2006/relationships"><Relationship Id="rId8" Type="http://schemas.openxmlformats.org/officeDocument/2006/relationships/diagramLayout" Target="../diagrams/layout14.xml"/><Relationship Id="rId13" Type="http://schemas.openxmlformats.org/officeDocument/2006/relationships/hyperlink" Target="https://www.teaching-materials.org/algorithms/" TargetMode="External"/><Relationship Id="rId3" Type="http://schemas.openxmlformats.org/officeDocument/2006/relationships/diagramLayout" Target="../diagrams/layout13.xml"/><Relationship Id="rId7" Type="http://schemas.openxmlformats.org/officeDocument/2006/relationships/diagramData" Target="../diagrams/data14.xml"/><Relationship Id="rId12" Type="http://schemas.openxmlformats.org/officeDocument/2006/relationships/image" Target="../media/image60.png"/><Relationship Id="rId17" Type="http://schemas.openxmlformats.org/officeDocument/2006/relationships/hyperlink" Target="https://blog.csdn.net/niudieyi/article/details/70672352" TargetMode="External"/><Relationship Id="rId2" Type="http://schemas.openxmlformats.org/officeDocument/2006/relationships/diagramData" Target="../diagrams/data13.xml"/><Relationship Id="rId16" Type="http://schemas.openxmlformats.org/officeDocument/2006/relationships/image" Target="../media/image62.png"/><Relationship Id="rId1" Type="http://schemas.openxmlformats.org/officeDocument/2006/relationships/slideLayout" Target="../slideLayouts/slideLayout31.xml"/><Relationship Id="rId6" Type="http://schemas.microsoft.com/office/2007/relationships/diagramDrawing" Target="../diagrams/drawing13.xml"/><Relationship Id="rId11" Type="http://schemas.microsoft.com/office/2007/relationships/diagramDrawing" Target="../diagrams/drawing14.xml"/><Relationship Id="rId5" Type="http://schemas.openxmlformats.org/officeDocument/2006/relationships/diagramColors" Target="../diagrams/colors13.xml"/><Relationship Id="rId15" Type="http://schemas.openxmlformats.org/officeDocument/2006/relationships/hyperlink" Target="http://commons.wikimedia.org/wiki/File:Linked_list_data_format.jpg" TargetMode="External"/><Relationship Id="rId10" Type="http://schemas.openxmlformats.org/officeDocument/2006/relationships/diagramColors" Target="../diagrams/colors14.xml"/><Relationship Id="rId4" Type="http://schemas.openxmlformats.org/officeDocument/2006/relationships/diagramQuickStyle" Target="../diagrams/quickStyle13.xml"/><Relationship Id="rId9" Type="http://schemas.openxmlformats.org/officeDocument/2006/relationships/diagramQuickStyle" Target="../diagrams/quickStyle14.xml"/><Relationship Id="rId14" Type="http://schemas.openxmlformats.org/officeDocument/2006/relationships/image" Target="../media/image61.jpeg"/></Relationships>
</file>

<file path=ppt/slides/_rels/slide47.xml.rels><?xml version="1.0" encoding="UTF-8" standalone="yes"?>
<Relationships xmlns="http://schemas.openxmlformats.org/package/2006/relationships"><Relationship Id="rId3" Type="http://schemas.openxmlformats.org/officeDocument/2006/relationships/diagramLayout" Target="../diagrams/layout15.xml"/><Relationship Id="rId2" Type="http://schemas.openxmlformats.org/officeDocument/2006/relationships/diagramData" Target="../diagrams/data15.xml"/><Relationship Id="rId1" Type="http://schemas.openxmlformats.org/officeDocument/2006/relationships/slideLayout" Target="../slideLayouts/slideLayout31.xml"/><Relationship Id="rId6" Type="http://schemas.microsoft.com/office/2007/relationships/diagramDrawing" Target="../diagrams/drawing15.xml"/><Relationship Id="rId5" Type="http://schemas.openxmlformats.org/officeDocument/2006/relationships/diagramColors" Target="../diagrams/colors15.xml"/><Relationship Id="rId4" Type="http://schemas.openxmlformats.org/officeDocument/2006/relationships/diagramQuickStyle" Target="../diagrams/quickStyle15.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5.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0.png"/><Relationship Id="rId7" Type="http://schemas.openxmlformats.org/officeDocument/2006/relationships/diagramColors" Target="../diagrams/colors1.xml"/><Relationship Id="rId2" Type="http://schemas.openxmlformats.org/officeDocument/2006/relationships/image" Target="../media/image9.jpeg"/><Relationship Id="rId1" Type="http://schemas.openxmlformats.org/officeDocument/2006/relationships/slideLayout" Target="../slideLayouts/slideLayout31.xml"/><Relationship Id="rId6" Type="http://schemas.openxmlformats.org/officeDocument/2006/relationships/diagramQuickStyle" Target="../diagrams/quickStyle1.xml"/><Relationship Id="rId5" Type="http://schemas.openxmlformats.org/officeDocument/2006/relationships/diagramLayout" Target="../diagrams/layout1.xml"/><Relationship Id="rId10" Type="http://schemas.openxmlformats.org/officeDocument/2006/relationships/image" Target="../media/image12.emf"/><Relationship Id="rId4" Type="http://schemas.openxmlformats.org/officeDocument/2006/relationships/diagramData" Target="../diagrams/data1.xml"/><Relationship Id="rId9" Type="http://schemas.openxmlformats.org/officeDocument/2006/relationships/image" Target="../media/image11.emf"/></Relationships>
</file>

<file path=ppt/slides/_rels/slide50.xml.rels><?xml version="1.0" encoding="UTF-8" standalone="yes"?>
<Relationships xmlns="http://schemas.openxmlformats.org/package/2006/relationships"><Relationship Id="rId2" Type="http://schemas.openxmlformats.org/officeDocument/2006/relationships/image" Target="../media/image65.gif"/><Relationship Id="rId1" Type="http://schemas.openxmlformats.org/officeDocument/2006/relationships/slideLayout" Target="../slideLayouts/slideLayout31.xml"/></Relationships>
</file>

<file path=ppt/slides/_rels/slide51.xml.rels><?xml version="1.0" encoding="UTF-8" standalone="yes"?>
<Relationships xmlns="http://schemas.openxmlformats.org/package/2006/relationships"><Relationship Id="rId3" Type="http://schemas.openxmlformats.org/officeDocument/2006/relationships/image" Target="../media/image67.gif"/><Relationship Id="rId2" Type="http://schemas.openxmlformats.org/officeDocument/2006/relationships/image" Target="../media/image66.gif"/><Relationship Id="rId1" Type="http://schemas.openxmlformats.org/officeDocument/2006/relationships/slideLayout" Target="../slideLayouts/slideLayout31.xml"/></Relationships>
</file>

<file path=ppt/slides/_rels/slide52.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31.xml"/></Relationships>
</file>

<file path=ppt/slides/_rels/slide53.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31.xml"/></Relationships>
</file>

<file path=ppt/slides/_rels/slide5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9.jpeg"/><Relationship Id="rId1" Type="http://schemas.openxmlformats.org/officeDocument/2006/relationships/slideLayout" Target="../slideLayouts/slideLayout31.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31.xml"/><Relationship Id="rId5" Type="http://schemas.openxmlformats.org/officeDocument/2006/relationships/image" Target="../media/image17.jpeg"/><Relationship Id="rId4" Type="http://schemas.openxmlformats.org/officeDocument/2006/relationships/image" Target="../media/image16.jpeg"/></Relationships>
</file>

<file path=ppt/slides/_rels/slide8.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31.xml"/></Relationships>
</file>

<file path=ppt/slides/_rels/slide9.xml.rels><?xml version="1.0" encoding="UTF-8" standalone="yes"?>
<Relationships xmlns="http://schemas.openxmlformats.org/package/2006/relationships"><Relationship Id="rId8" Type="http://schemas.openxmlformats.org/officeDocument/2006/relationships/image" Target="../media/image13.jpeg"/><Relationship Id="rId3" Type="http://schemas.openxmlformats.org/officeDocument/2006/relationships/diagramLayout" Target="../diagrams/layout2.xml"/><Relationship Id="rId7" Type="http://schemas.openxmlformats.org/officeDocument/2006/relationships/image" Target="../media/image18.png"/><Relationship Id="rId2" Type="http://schemas.openxmlformats.org/officeDocument/2006/relationships/diagramData" Target="../diagrams/data2.xml"/><Relationship Id="rId1" Type="http://schemas.openxmlformats.org/officeDocument/2006/relationships/slideLayout" Target="../slideLayouts/slideLayout31.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 Id="rId9" Type="http://schemas.openxmlformats.org/officeDocument/2006/relationships/image" Target="../media/image19.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占位符 5" descr="图片包含 游戏机, 蓝色&#10;&#10;描述已自动生成">
            <a:extLst>
              <a:ext uri="{FF2B5EF4-FFF2-40B4-BE49-F238E27FC236}">
                <a16:creationId xmlns:a16="http://schemas.microsoft.com/office/drawing/2014/main" id="{B942EABB-522E-43AE-8294-83A52B7437C8}"/>
              </a:ext>
            </a:extLst>
          </p:cNvPr>
          <p:cNvPicPr>
            <a:picLocks noGrp="1" noChangeAspect="1"/>
          </p:cNvPicPr>
          <p:nvPr>
            <p:ph type="pic" sz="quarter" idx="10"/>
          </p:nvPr>
        </p:nvPicPr>
        <p:blipFill>
          <a:blip r:embed="rId2" cstate="screen">
            <a:extLst>
              <a:ext uri="{28A0092B-C50C-407E-A947-70E740481C1C}">
                <a14:useLocalDpi xmlns:a14="http://schemas.microsoft.com/office/drawing/2010/main"/>
              </a:ext>
              <a:ext uri="{837473B0-CC2E-450A-ABE3-18F120FF3D39}">
                <a1611:picAttrSrcUrl xmlns:a1611="http://schemas.microsoft.com/office/drawing/2016/11/main" r:id="rId3"/>
              </a:ext>
            </a:extLst>
          </a:blip>
          <a:srcRect/>
          <a:stretch>
            <a:fillRect/>
          </a:stretch>
        </p:blipFill>
        <p:spPr/>
      </p:pic>
      <p:sp>
        <p:nvSpPr>
          <p:cNvPr id="3" name="标题 2">
            <a:extLst>
              <a:ext uri="{FF2B5EF4-FFF2-40B4-BE49-F238E27FC236}">
                <a16:creationId xmlns:a16="http://schemas.microsoft.com/office/drawing/2014/main" id="{18EAA6AD-17FD-4B97-A470-B252FED21C27}"/>
              </a:ext>
            </a:extLst>
          </p:cNvPr>
          <p:cNvSpPr>
            <a:spLocks noGrp="1"/>
          </p:cNvSpPr>
          <p:nvPr>
            <p:ph type="title"/>
          </p:nvPr>
        </p:nvSpPr>
        <p:spPr/>
        <p:txBody>
          <a:bodyPr/>
          <a:lstStyle/>
          <a:p>
            <a:r>
              <a:rPr lang="zh-CN" altLang="en-US" dirty="0"/>
              <a:t>数据科学与工程导论</a:t>
            </a:r>
          </a:p>
        </p:txBody>
      </p:sp>
      <p:sp>
        <p:nvSpPr>
          <p:cNvPr id="4" name="文本占位符 3">
            <a:extLst>
              <a:ext uri="{FF2B5EF4-FFF2-40B4-BE49-F238E27FC236}">
                <a16:creationId xmlns:a16="http://schemas.microsoft.com/office/drawing/2014/main" id="{FD0E090A-E50E-45BB-A768-326B04667250}"/>
              </a:ext>
            </a:extLst>
          </p:cNvPr>
          <p:cNvSpPr>
            <a:spLocks noGrp="1"/>
          </p:cNvSpPr>
          <p:nvPr>
            <p:ph type="body" sz="quarter" idx="14"/>
          </p:nvPr>
        </p:nvSpPr>
        <p:spPr/>
        <p:txBody>
          <a:bodyPr/>
          <a:lstStyle/>
          <a:p>
            <a:r>
              <a:rPr lang="en-US" altLang="zh-CN" dirty="0"/>
              <a:t>Introduction to Data Science and Engineering</a:t>
            </a:r>
            <a:endParaRPr lang="zh-CN" altLang="en-US" dirty="0"/>
          </a:p>
        </p:txBody>
      </p:sp>
    </p:spTree>
    <p:extLst>
      <p:ext uri="{BB962C8B-B14F-4D97-AF65-F5344CB8AC3E}">
        <p14:creationId xmlns:p14="http://schemas.microsoft.com/office/powerpoint/2010/main" val="6618622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C3BA9540-C573-4A5F-939E-5A95F604AA0C}"/>
              </a:ext>
            </a:extLst>
          </p:cNvPr>
          <p:cNvSpPr>
            <a:spLocks noGrp="1"/>
          </p:cNvSpPr>
          <p:nvPr>
            <p:ph type="body" sz="quarter" idx="14"/>
          </p:nvPr>
        </p:nvSpPr>
        <p:spPr/>
        <p:txBody>
          <a:bodyPr/>
          <a:lstStyle/>
          <a:p>
            <a:r>
              <a:rPr lang="zh-CN" altLang="en-US" dirty="0"/>
              <a:t>信号、数据、信息和知识</a:t>
            </a:r>
          </a:p>
        </p:txBody>
      </p:sp>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a:t>3.1  </a:t>
            </a:r>
            <a:r>
              <a:rPr lang="zh-CN" altLang="en-US"/>
              <a:t>比特与数据</a:t>
            </a:r>
            <a:endParaRPr lang="zh-CN" altLang="en-US" dirty="0"/>
          </a:p>
        </p:txBody>
      </p:sp>
      <p:graphicFrame>
        <p:nvGraphicFramePr>
          <p:cNvPr id="6" name="内容占位符 5">
            <a:extLst>
              <a:ext uri="{FF2B5EF4-FFF2-40B4-BE49-F238E27FC236}">
                <a16:creationId xmlns:a16="http://schemas.microsoft.com/office/drawing/2014/main" id="{2A987EEA-0138-4BC7-B764-036F9BD08624}"/>
              </a:ext>
            </a:extLst>
          </p:cNvPr>
          <p:cNvGraphicFramePr>
            <a:graphicFrameLocks noGrp="1"/>
          </p:cNvGraphicFramePr>
          <p:nvPr>
            <p:ph sz="quarter" idx="15"/>
          </p:nvPr>
        </p:nvGraphicFramePr>
        <p:xfrm>
          <a:off x="7972023" y="530846"/>
          <a:ext cx="4219977" cy="22022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图片 4" descr="手机屏幕的截图&#10;&#10;描述已自动生成">
            <a:extLst>
              <a:ext uri="{FF2B5EF4-FFF2-40B4-BE49-F238E27FC236}">
                <a16:creationId xmlns:a16="http://schemas.microsoft.com/office/drawing/2014/main" id="{5B35CF47-85EE-4C59-8102-019347D9391A}"/>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571500" y="957349"/>
            <a:ext cx="6362700" cy="4943301"/>
          </a:xfrm>
          <a:prstGeom prst="rect">
            <a:avLst/>
          </a:prstGeom>
        </p:spPr>
      </p:pic>
      <p:sp>
        <p:nvSpPr>
          <p:cNvPr id="7" name="对话气泡: 矩形 6">
            <a:extLst>
              <a:ext uri="{FF2B5EF4-FFF2-40B4-BE49-F238E27FC236}">
                <a16:creationId xmlns:a16="http://schemas.microsoft.com/office/drawing/2014/main" id="{D4C69BD4-4A35-43C7-9793-928F625A33C7}"/>
              </a:ext>
            </a:extLst>
          </p:cNvPr>
          <p:cNvSpPr/>
          <p:nvPr/>
        </p:nvSpPr>
        <p:spPr>
          <a:xfrm>
            <a:off x="7122016" y="1325665"/>
            <a:ext cx="1133341" cy="612648"/>
          </a:xfrm>
          <a:prstGeom prst="wedgeRectCallout">
            <a:avLst>
              <a:gd name="adj1" fmla="val -68560"/>
              <a:gd name="adj2" fmla="val -1948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原始信号</a:t>
            </a:r>
          </a:p>
        </p:txBody>
      </p:sp>
      <p:sp>
        <p:nvSpPr>
          <p:cNvPr id="8" name="对话气泡: 矩形 7">
            <a:extLst>
              <a:ext uri="{FF2B5EF4-FFF2-40B4-BE49-F238E27FC236}">
                <a16:creationId xmlns:a16="http://schemas.microsoft.com/office/drawing/2014/main" id="{D2B83E13-19A2-48B8-9076-F5B4AEAD51B6}"/>
              </a:ext>
            </a:extLst>
          </p:cNvPr>
          <p:cNvSpPr/>
          <p:nvPr/>
        </p:nvSpPr>
        <p:spPr>
          <a:xfrm>
            <a:off x="7122016" y="2426808"/>
            <a:ext cx="1133341" cy="612648"/>
          </a:xfrm>
          <a:prstGeom prst="wedgeRectCallout">
            <a:avLst>
              <a:gd name="adj1" fmla="val -68560"/>
              <a:gd name="adj2" fmla="val -1948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噪声</a:t>
            </a:r>
          </a:p>
        </p:txBody>
      </p:sp>
      <p:sp>
        <p:nvSpPr>
          <p:cNvPr id="9" name="对话气泡: 矩形 8">
            <a:extLst>
              <a:ext uri="{FF2B5EF4-FFF2-40B4-BE49-F238E27FC236}">
                <a16:creationId xmlns:a16="http://schemas.microsoft.com/office/drawing/2014/main" id="{1DCEF158-EADB-427C-8CA9-22B8430A53C2}"/>
              </a:ext>
            </a:extLst>
          </p:cNvPr>
          <p:cNvSpPr/>
          <p:nvPr/>
        </p:nvSpPr>
        <p:spPr>
          <a:xfrm>
            <a:off x="7122016" y="3766477"/>
            <a:ext cx="2730322" cy="612648"/>
          </a:xfrm>
          <a:prstGeom prst="wedgeRectCallout">
            <a:avLst>
              <a:gd name="adj1" fmla="val -56768"/>
              <a:gd name="adj2" fmla="val -2158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叠加后实际传输的信号</a:t>
            </a:r>
          </a:p>
        </p:txBody>
      </p:sp>
      <p:sp>
        <p:nvSpPr>
          <p:cNvPr id="10" name="对话气泡: 矩形 9">
            <a:extLst>
              <a:ext uri="{FF2B5EF4-FFF2-40B4-BE49-F238E27FC236}">
                <a16:creationId xmlns:a16="http://schemas.microsoft.com/office/drawing/2014/main" id="{E887B68F-FF03-4CB7-8291-A3AC7B9F53BD}"/>
              </a:ext>
            </a:extLst>
          </p:cNvPr>
          <p:cNvSpPr/>
          <p:nvPr/>
        </p:nvSpPr>
        <p:spPr>
          <a:xfrm>
            <a:off x="7122016" y="4919687"/>
            <a:ext cx="2730322" cy="612648"/>
          </a:xfrm>
          <a:prstGeom prst="wedgeRectCallout">
            <a:avLst>
              <a:gd name="adj1" fmla="val -57240"/>
              <a:gd name="adj2" fmla="val 1835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接收端解码后得到的信号</a:t>
            </a:r>
          </a:p>
        </p:txBody>
      </p:sp>
    </p:spTree>
    <p:extLst>
      <p:ext uri="{BB962C8B-B14F-4D97-AF65-F5344CB8AC3E}">
        <p14:creationId xmlns:p14="http://schemas.microsoft.com/office/powerpoint/2010/main" val="19630684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C3BA9540-C573-4A5F-939E-5A95F604AA0C}"/>
              </a:ext>
            </a:extLst>
          </p:cNvPr>
          <p:cNvSpPr>
            <a:spLocks noGrp="1"/>
          </p:cNvSpPr>
          <p:nvPr>
            <p:ph type="body" sz="quarter" idx="14"/>
          </p:nvPr>
        </p:nvSpPr>
        <p:spPr/>
        <p:txBody>
          <a:bodyPr/>
          <a:lstStyle/>
          <a:p>
            <a:r>
              <a:rPr lang="zh-CN" altLang="en-US" dirty="0"/>
              <a:t>数据的范畴</a:t>
            </a:r>
          </a:p>
        </p:txBody>
      </p:sp>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a:t>3.1  </a:t>
            </a:r>
            <a:r>
              <a:rPr lang="zh-CN" altLang="en-US"/>
              <a:t>比特与数据</a:t>
            </a:r>
            <a:endParaRPr lang="zh-CN" altLang="en-US" dirty="0"/>
          </a:p>
        </p:txBody>
      </p:sp>
      <p:graphicFrame>
        <p:nvGraphicFramePr>
          <p:cNvPr id="6" name="内容占位符 5">
            <a:extLst>
              <a:ext uri="{FF2B5EF4-FFF2-40B4-BE49-F238E27FC236}">
                <a16:creationId xmlns:a16="http://schemas.microsoft.com/office/drawing/2014/main" id="{2A987EEA-0138-4BC7-B764-036F9BD08624}"/>
              </a:ext>
            </a:extLst>
          </p:cNvPr>
          <p:cNvGraphicFramePr>
            <a:graphicFrameLocks noGrp="1"/>
          </p:cNvGraphicFramePr>
          <p:nvPr>
            <p:ph sz="quarter" idx="15"/>
            <p:extLst>
              <p:ext uri="{D42A27DB-BD31-4B8C-83A1-F6EECF244321}">
                <p14:modId xmlns:p14="http://schemas.microsoft.com/office/powerpoint/2010/main" val="2990886725"/>
              </p:ext>
            </p:extLst>
          </p:nvPr>
        </p:nvGraphicFramePr>
        <p:xfrm>
          <a:off x="7972023" y="530846"/>
          <a:ext cx="4219977" cy="22022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1" name="内容占位符 2">
            <a:extLst>
              <a:ext uri="{FF2B5EF4-FFF2-40B4-BE49-F238E27FC236}">
                <a16:creationId xmlns:a16="http://schemas.microsoft.com/office/drawing/2014/main" id="{47839EF2-BE58-457B-850B-778C6494AF67}"/>
              </a:ext>
            </a:extLst>
          </p:cNvPr>
          <p:cNvSpPr txBox="1">
            <a:spLocks/>
          </p:cNvSpPr>
          <p:nvPr/>
        </p:nvSpPr>
        <p:spPr>
          <a:xfrm>
            <a:off x="571500" y="776752"/>
            <a:ext cx="7503554" cy="3912762"/>
          </a:xfrm>
          <a:prstGeom prst="rect">
            <a:avLst/>
          </a:prstGeom>
        </p:spPr>
        <p:txBody>
          <a:bodyPr>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0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30000"/>
              </a:lnSpc>
              <a:spcBef>
                <a:spcPts val="300"/>
              </a:spcBef>
            </a:pPr>
            <a:r>
              <a:rPr lang="zh-CN" altLang="zh-CN" sz="2800">
                <a:latin typeface="+mj-lt"/>
                <a:ea typeface="黑体" pitchFamily="49" charset="-122"/>
              </a:rPr>
              <a:t>很多人</a:t>
            </a:r>
            <a:r>
              <a:rPr lang="zh-CN" altLang="en-US" sz="2800">
                <a:latin typeface="+mj-lt"/>
                <a:ea typeface="黑体" pitchFamily="49" charset="-122"/>
              </a:rPr>
              <a:t>认为</a:t>
            </a:r>
            <a:r>
              <a:rPr lang="zh-CN" altLang="zh-CN" sz="2800">
                <a:latin typeface="+mj-lt"/>
                <a:ea typeface="黑体" pitchFamily="49" charset="-122"/>
              </a:rPr>
              <a:t>，数据就是数字，或者必须是由数字构成的，其实不然，数据的范畴比数字要大得多。</a:t>
            </a:r>
            <a:endParaRPr lang="en-US" altLang="zh-CN" sz="2800">
              <a:latin typeface="+mj-lt"/>
              <a:ea typeface="黑体" pitchFamily="49" charset="-122"/>
            </a:endParaRPr>
          </a:p>
          <a:p>
            <a:pPr lvl="1">
              <a:lnSpc>
                <a:spcPct val="130000"/>
              </a:lnSpc>
              <a:spcBef>
                <a:spcPts val="300"/>
              </a:spcBef>
            </a:pPr>
            <a:r>
              <a:rPr lang="zh-CN" altLang="zh-CN" sz="2400">
                <a:latin typeface="+mj-lt"/>
                <a:ea typeface="黑体" pitchFamily="49" charset="-122"/>
              </a:rPr>
              <a:t>互联网上的任何内容</a:t>
            </a:r>
            <a:r>
              <a:rPr lang="zh-CN" altLang="en-US" sz="2400">
                <a:latin typeface="+mj-lt"/>
                <a:ea typeface="黑体" pitchFamily="49" charset="-122"/>
              </a:rPr>
              <a:t>（</a:t>
            </a:r>
            <a:r>
              <a:rPr lang="zh-CN" altLang="zh-CN" sz="2400">
                <a:latin typeface="+mj-lt"/>
                <a:ea typeface="黑体" pitchFamily="49" charset="-122"/>
              </a:rPr>
              <a:t>文字、图片和视频</a:t>
            </a:r>
            <a:r>
              <a:rPr lang="zh-CN" altLang="en-US" sz="2400">
                <a:latin typeface="+mj-lt"/>
                <a:ea typeface="黑体" pitchFamily="49" charset="-122"/>
              </a:rPr>
              <a:t>）；</a:t>
            </a:r>
            <a:endParaRPr lang="en-US" altLang="zh-CN" sz="2400">
              <a:latin typeface="+mj-lt"/>
              <a:ea typeface="黑体" pitchFamily="49" charset="-122"/>
            </a:endParaRPr>
          </a:p>
          <a:p>
            <a:pPr lvl="1">
              <a:lnSpc>
                <a:spcPct val="130000"/>
              </a:lnSpc>
              <a:spcBef>
                <a:spcPts val="300"/>
              </a:spcBef>
            </a:pPr>
            <a:r>
              <a:rPr lang="zh-CN" altLang="zh-CN" sz="2400">
                <a:latin typeface="+mj-lt"/>
                <a:ea typeface="黑体" pitchFamily="49" charset="-122"/>
              </a:rPr>
              <a:t>医院里包括医学影像在内的所有档案也是数据；</a:t>
            </a:r>
            <a:endParaRPr lang="en-US" altLang="zh-CN" sz="2400">
              <a:latin typeface="+mj-lt"/>
              <a:ea typeface="黑体" pitchFamily="49" charset="-122"/>
            </a:endParaRPr>
          </a:p>
          <a:p>
            <a:pPr lvl="1">
              <a:lnSpc>
                <a:spcPct val="130000"/>
              </a:lnSpc>
              <a:spcBef>
                <a:spcPts val="300"/>
              </a:spcBef>
            </a:pPr>
            <a:r>
              <a:rPr lang="zh-CN" altLang="zh-CN" sz="2400">
                <a:latin typeface="+mj-lt"/>
                <a:ea typeface="黑体" pitchFamily="49" charset="-122"/>
              </a:rPr>
              <a:t>公司和工厂里的各种设计图纸；</a:t>
            </a:r>
            <a:endParaRPr lang="en-US" altLang="zh-CN" sz="2400">
              <a:latin typeface="+mj-lt"/>
              <a:ea typeface="黑体" pitchFamily="49" charset="-122"/>
            </a:endParaRPr>
          </a:p>
          <a:p>
            <a:pPr lvl="1">
              <a:lnSpc>
                <a:spcPct val="130000"/>
              </a:lnSpc>
              <a:spcBef>
                <a:spcPts val="300"/>
              </a:spcBef>
            </a:pPr>
            <a:r>
              <a:rPr lang="zh-CN" altLang="zh-CN" sz="2400">
                <a:latin typeface="+mj-lt"/>
                <a:ea typeface="黑体" pitchFamily="49" charset="-122"/>
              </a:rPr>
              <a:t>出土文物上的文字、图示，甚至它们的尺寸、材料；</a:t>
            </a:r>
            <a:endParaRPr lang="en-US" altLang="zh-CN" sz="2400">
              <a:latin typeface="+mj-lt"/>
              <a:ea typeface="黑体" pitchFamily="49" charset="-122"/>
            </a:endParaRPr>
          </a:p>
          <a:p>
            <a:pPr lvl="1">
              <a:lnSpc>
                <a:spcPct val="130000"/>
              </a:lnSpc>
              <a:spcBef>
                <a:spcPts val="300"/>
              </a:spcBef>
            </a:pPr>
            <a:r>
              <a:rPr lang="zh-CN" altLang="zh-CN" sz="2400">
                <a:latin typeface="+mj-lt"/>
                <a:ea typeface="黑体" pitchFamily="49" charset="-122"/>
              </a:rPr>
              <a:t>宇宙在形成过程中</a:t>
            </a:r>
            <a:r>
              <a:rPr lang="zh-CN" altLang="en-US" sz="2400">
                <a:latin typeface="+mj-lt"/>
                <a:ea typeface="黑体" pitchFamily="49" charset="-122"/>
              </a:rPr>
              <a:t>的</a:t>
            </a:r>
            <a:r>
              <a:rPr lang="zh-CN" altLang="zh-CN" sz="2400">
                <a:latin typeface="+mj-lt"/>
                <a:ea typeface="黑体" pitchFamily="49" charset="-122"/>
              </a:rPr>
              <a:t>许多数据，如宇宙基本粒子数</a:t>
            </a:r>
            <a:r>
              <a:rPr lang="en-US" altLang="zh-CN" sz="2400">
                <a:latin typeface="+mj-lt"/>
                <a:ea typeface="黑体" pitchFamily="49" charset="-122"/>
              </a:rPr>
              <a:t>;</a:t>
            </a:r>
          </a:p>
          <a:p>
            <a:pPr lvl="1">
              <a:lnSpc>
                <a:spcPct val="130000"/>
              </a:lnSpc>
              <a:spcBef>
                <a:spcPts val="300"/>
              </a:spcBef>
            </a:pPr>
            <a:r>
              <a:rPr lang="zh-CN" altLang="en-US" sz="2400">
                <a:latin typeface="+mj-lt"/>
                <a:ea typeface="黑体" pitchFamily="49" charset="-122"/>
              </a:rPr>
              <a:t>人类活动本身。</a:t>
            </a:r>
            <a:endParaRPr lang="zh-CN" altLang="en-US" sz="2400" dirty="0">
              <a:latin typeface="+mj-lt"/>
              <a:ea typeface="黑体" pitchFamily="49" charset="-122"/>
            </a:endParaRPr>
          </a:p>
        </p:txBody>
      </p:sp>
      <p:sp>
        <p:nvSpPr>
          <p:cNvPr id="12" name="矩形 11">
            <a:extLst>
              <a:ext uri="{FF2B5EF4-FFF2-40B4-BE49-F238E27FC236}">
                <a16:creationId xmlns:a16="http://schemas.microsoft.com/office/drawing/2014/main" id="{007CA4D6-5C86-4BA1-8954-8DFFE147CC51}"/>
              </a:ext>
            </a:extLst>
          </p:cNvPr>
          <p:cNvSpPr/>
          <p:nvPr/>
        </p:nvSpPr>
        <p:spPr>
          <a:xfrm>
            <a:off x="830889" y="4689514"/>
            <a:ext cx="6984776" cy="461665"/>
          </a:xfrm>
          <a:prstGeom prst="rect">
            <a:avLst/>
          </a:prstGeom>
          <a:ln w="28575">
            <a:solidFill>
              <a:srgbClr val="C00000"/>
            </a:solidFill>
          </a:ln>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zh-CN" altLang="zh-CN" sz="2400" dirty="0">
                <a:solidFill>
                  <a:srgbClr val="C00000"/>
                </a:solidFill>
                <a:latin typeface="黑体" pitchFamily="49" charset="-122"/>
                <a:ea typeface="黑体" pitchFamily="49" charset="-122"/>
              </a:rPr>
              <a:t>数据的范畴是随着文明的进程不断变化和扩大的</a:t>
            </a:r>
            <a:r>
              <a:rPr lang="zh-CN" altLang="en-US" sz="2400" dirty="0">
                <a:solidFill>
                  <a:srgbClr val="C00000"/>
                </a:solidFill>
                <a:latin typeface="黑体" pitchFamily="49" charset="-122"/>
                <a:ea typeface="黑体" pitchFamily="49" charset="-122"/>
              </a:rPr>
              <a:t>。</a:t>
            </a:r>
            <a:endParaRPr lang="en-US" altLang="zh-CN" sz="2400" dirty="0">
              <a:solidFill>
                <a:srgbClr val="C00000"/>
              </a:solidFill>
              <a:latin typeface="黑体" pitchFamily="49" charset="-122"/>
              <a:ea typeface="黑体" pitchFamily="49" charset="-122"/>
            </a:endParaRPr>
          </a:p>
        </p:txBody>
      </p:sp>
    </p:spTree>
    <p:extLst>
      <p:ext uri="{BB962C8B-B14F-4D97-AF65-F5344CB8AC3E}">
        <p14:creationId xmlns:p14="http://schemas.microsoft.com/office/powerpoint/2010/main" val="2228490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C3BA9540-C573-4A5F-939E-5A95F604AA0C}"/>
              </a:ext>
            </a:extLst>
          </p:cNvPr>
          <p:cNvSpPr>
            <a:spLocks noGrp="1"/>
          </p:cNvSpPr>
          <p:nvPr>
            <p:ph type="body" sz="quarter" idx="14"/>
          </p:nvPr>
        </p:nvSpPr>
        <p:spPr/>
        <p:txBody>
          <a:bodyPr/>
          <a:lstStyle/>
          <a:p>
            <a:r>
              <a:rPr lang="zh-CN" altLang="en-US" dirty="0"/>
              <a:t>数据与噪音</a:t>
            </a:r>
          </a:p>
        </p:txBody>
      </p:sp>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a:t>3.1  </a:t>
            </a:r>
            <a:r>
              <a:rPr lang="zh-CN" altLang="en-US"/>
              <a:t>比特与数据</a:t>
            </a:r>
            <a:endParaRPr lang="zh-CN" altLang="en-US" dirty="0"/>
          </a:p>
        </p:txBody>
      </p:sp>
      <p:graphicFrame>
        <p:nvGraphicFramePr>
          <p:cNvPr id="6" name="内容占位符 5">
            <a:extLst>
              <a:ext uri="{FF2B5EF4-FFF2-40B4-BE49-F238E27FC236}">
                <a16:creationId xmlns:a16="http://schemas.microsoft.com/office/drawing/2014/main" id="{2A987EEA-0138-4BC7-B764-036F9BD08624}"/>
              </a:ext>
            </a:extLst>
          </p:cNvPr>
          <p:cNvGraphicFramePr>
            <a:graphicFrameLocks noGrp="1"/>
          </p:cNvGraphicFramePr>
          <p:nvPr>
            <p:ph sz="quarter" idx="15"/>
          </p:nvPr>
        </p:nvGraphicFramePr>
        <p:xfrm>
          <a:off x="7972023" y="530846"/>
          <a:ext cx="4219977" cy="22022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内容占位符 2">
            <a:extLst>
              <a:ext uri="{FF2B5EF4-FFF2-40B4-BE49-F238E27FC236}">
                <a16:creationId xmlns:a16="http://schemas.microsoft.com/office/drawing/2014/main" id="{CB6B62D2-7546-4DBB-8392-A27179D27115}"/>
              </a:ext>
            </a:extLst>
          </p:cNvPr>
          <p:cNvSpPr txBox="1">
            <a:spLocks/>
          </p:cNvSpPr>
          <p:nvPr/>
        </p:nvSpPr>
        <p:spPr>
          <a:xfrm>
            <a:off x="457200" y="1131590"/>
            <a:ext cx="7630732" cy="136815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0000"/>
              </a:lnSpc>
              <a:spcBef>
                <a:spcPts val="600"/>
              </a:spcBef>
            </a:pPr>
            <a:r>
              <a:rPr lang="zh-CN" altLang="zh-CN" sz="2400" dirty="0">
                <a:latin typeface="+mj-lt"/>
                <a:ea typeface="黑体" pitchFamily="49" charset="-122"/>
              </a:rPr>
              <a:t>数据本身是人造物，因此它们可以被随意制造，甚至可以被伪造。没有信息的数据通常没有太大意义</a:t>
            </a:r>
            <a:r>
              <a:rPr lang="zh-CN" altLang="en-US" sz="2400" dirty="0">
                <a:latin typeface="+mj-lt"/>
                <a:ea typeface="黑体" pitchFamily="49" charset="-122"/>
              </a:rPr>
              <a:t>。</a:t>
            </a:r>
            <a:endParaRPr lang="en-US" altLang="zh-CN" sz="2400" dirty="0">
              <a:latin typeface="+mj-lt"/>
              <a:ea typeface="黑体" pitchFamily="49" charset="-122"/>
            </a:endParaRPr>
          </a:p>
          <a:p>
            <a:pPr lvl="1">
              <a:lnSpc>
                <a:spcPct val="110000"/>
              </a:lnSpc>
              <a:spcBef>
                <a:spcPts val="600"/>
              </a:spcBef>
            </a:pPr>
            <a:r>
              <a:rPr lang="zh-CN" altLang="en-US" sz="2000" dirty="0">
                <a:latin typeface="+mj-lt"/>
                <a:ea typeface="黑体" pitchFamily="49" charset="-122"/>
              </a:rPr>
              <a:t>例如，</a:t>
            </a:r>
            <a:r>
              <a:rPr lang="zh-CN" altLang="zh-CN" sz="2000" dirty="0">
                <a:latin typeface="+mj-lt"/>
                <a:ea typeface="黑体" pitchFamily="49" charset="-122"/>
              </a:rPr>
              <a:t>优化网页搜索排名而人为制造出来的各种作弊数据</a:t>
            </a:r>
            <a:endParaRPr lang="en-US" altLang="zh-CN" sz="2000" dirty="0">
              <a:latin typeface="+mj-lt"/>
              <a:ea typeface="黑体" pitchFamily="49" charset="-122"/>
            </a:endParaRPr>
          </a:p>
        </p:txBody>
      </p:sp>
      <p:sp>
        <p:nvSpPr>
          <p:cNvPr id="5" name="内容占位符 2">
            <a:extLst>
              <a:ext uri="{FF2B5EF4-FFF2-40B4-BE49-F238E27FC236}">
                <a16:creationId xmlns:a16="http://schemas.microsoft.com/office/drawing/2014/main" id="{ACD34CCE-7B6E-41B1-8D40-8FD6EC4327DE}"/>
              </a:ext>
            </a:extLst>
          </p:cNvPr>
          <p:cNvSpPr txBox="1">
            <a:spLocks/>
          </p:cNvSpPr>
          <p:nvPr/>
        </p:nvSpPr>
        <p:spPr>
          <a:xfrm>
            <a:off x="457200" y="2561654"/>
            <a:ext cx="7514823" cy="2098328"/>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10000"/>
              </a:lnSpc>
              <a:spcBef>
                <a:spcPts val="600"/>
              </a:spcBef>
              <a:spcAft>
                <a:spcPts val="0"/>
              </a:spcAft>
              <a:buClrTx/>
              <a:buSzTx/>
              <a:buFont typeface="Arial" pitchFamily="34" charset="0"/>
              <a:buChar char="•"/>
              <a:tabLst/>
              <a:defRPr/>
            </a:pPr>
            <a:r>
              <a:rPr lang="zh-CN" altLang="zh-CN" sz="2400" dirty="0">
                <a:solidFill>
                  <a:schemeClr val="tx2"/>
                </a:solidFill>
                <a:latin typeface="+mj-lt"/>
                <a:ea typeface="黑体" pitchFamily="49" charset="-122"/>
                <a:cs typeface="Arial" panose="020B0604020202020204" pitchFamily="34" charset="0"/>
              </a:rPr>
              <a:t>数据</a:t>
            </a:r>
            <a:r>
              <a:rPr lang="zh-CN" altLang="en-US" sz="2400" dirty="0">
                <a:solidFill>
                  <a:schemeClr val="tx2"/>
                </a:solidFill>
                <a:latin typeface="+mj-lt"/>
                <a:ea typeface="黑体" pitchFamily="49" charset="-122"/>
                <a:cs typeface="Arial" panose="020B0604020202020204" pitchFamily="34" charset="0"/>
              </a:rPr>
              <a:t>常和</a:t>
            </a:r>
            <a:r>
              <a:rPr lang="zh-CN" altLang="zh-CN" sz="2400" dirty="0">
                <a:solidFill>
                  <a:schemeClr val="tx2"/>
                </a:solidFill>
                <a:latin typeface="+mj-lt"/>
                <a:ea typeface="黑体" pitchFamily="49" charset="-122"/>
                <a:cs typeface="Arial" panose="020B0604020202020204" pitchFamily="34" charset="0"/>
              </a:rPr>
              <a:t>毫无意义的数据和伪造的</a:t>
            </a:r>
            <a:r>
              <a:rPr lang="zh-CN" altLang="en-US" sz="2400" dirty="0">
                <a:solidFill>
                  <a:schemeClr val="tx2"/>
                </a:solidFill>
                <a:latin typeface="+mj-lt"/>
                <a:ea typeface="黑体" pitchFamily="49" charset="-122"/>
                <a:cs typeface="Arial" panose="020B0604020202020204" pitchFamily="34" charset="0"/>
              </a:rPr>
              <a:t>噪音</a:t>
            </a:r>
            <a:r>
              <a:rPr lang="zh-CN" altLang="zh-CN" sz="2400" dirty="0">
                <a:solidFill>
                  <a:schemeClr val="tx2"/>
                </a:solidFill>
                <a:latin typeface="+mj-lt"/>
                <a:ea typeface="黑体" pitchFamily="49" charset="-122"/>
                <a:cs typeface="Arial" panose="020B0604020202020204" pitchFamily="34" charset="0"/>
              </a:rPr>
              <a:t>混在一起</a:t>
            </a:r>
            <a:r>
              <a:rPr lang="zh-CN" altLang="en-US" sz="2400" dirty="0">
                <a:solidFill>
                  <a:schemeClr val="tx2"/>
                </a:solidFill>
                <a:latin typeface="+mj-lt"/>
                <a:ea typeface="黑体" pitchFamily="49" charset="-122"/>
                <a:cs typeface="Arial" panose="020B0604020202020204" pitchFamily="34" charset="0"/>
              </a:rPr>
              <a:t>；需要</a:t>
            </a:r>
            <a:r>
              <a:rPr lang="zh-CN" altLang="zh-CN" sz="2400" dirty="0">
                <a:solidFill>
                  <a:schemeClr val="tx2"/>
                </a:solidFill>
                <a:latin typeface="+mj-lt"/>
                <a:ea typeface="黑体" pitchFamily="49" charset="-122"/>
                <a:cs typeface="Arial" panose="020B0604020202020204" pitchFamily="34" charset="0"/>
              </a:rPr>
              <a:t>过滤掉没有用的数据，从而获取数据背后的信息</a:t>
            </a:r>
            <a:r>
              <a:rPr lang="zh-CN" altLang="en-US" sz="2400" dirty="0">
                <a:solidFill>
                  <a:schemeClr val="tx2"/>
                </a:solidFill>
                <a:latin typeface="+mj-lt"/>
                <a:ea typeface="黑体" pitchFamily="49" charset="-122"/>
                <a:cs typeface="Arial" panose="020B0604020202020204" pitchFamily="34" charset="0"/>
              </a:rPr>
              <a:t>。</a:t>
            </a:r>
          </a:p>
        </p:txBody>
      </p:sp>
      <p:pic>
        <p:nvPicPr>
          <p:cNvPr id="9" name="Picture 2">
            <a:extLst>
              <a:ext uri="{FF2B5EF4-FFF2-40B4-BE49-F238E27FC236}">
                <a16:creationId xmlns:a16="http://schemas.microsoft.com/office/drawing/2014/main" id="{BDD2A676-9975-40A1-9829-510BAF8C31E3}"/>
              </a:ext>
            </a:extLst>
          </p:cNvPr>
          <p:cNvPicPr>
            <a:picLocks noChangeAspect="1" noChangeArrowheads="1"/>
          </p:cNvPicPr>
          <p:nvPr/>
        </p:nvPicPr>
        <p:blipFill>
          <a:blip r:embed="rId7" cstate="print"/>
          <a:srcRect/>
          <a:stretch>
            <a:fillRect/>
          </a:stretch>
        </p:blipFill>
        <p:spPr bwMode="auto">
          <a:xfrm>
            <a:off x="1726220" y="3547791"/>
            <a:ext cx="4650163" cy="2994677"/>
          </a:xfrm>
          <a:prstGeom prst="rect">
            <a:avLst/>
          </a:prstGeom>
          <a:noFill/>
          <a:ln w="9525">
            <a:noFill/>
            <a:miter lim="800000"/>
            <a:headEnd/>
            <a:tailEnd/>
          </a:ln>
        </p:spPr>
      </p:pic>
    </p:spTree>
    <p:extLst>
      <p:ext uri="{BB962C8B-B14F-4D97-AF65-F5344CB8AC3E}">
        <p14:creationId xmlns:p14="http://schemas.microsoft.com/office/powerpoint/2010/main" val="12020959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C3BA9540-C573-4A5F-939E-5A95F604AA0C}"/>
              </a:ext>
            </a:extLst>
          </p:cNvPr>
          <p:cNvSpPr>
            <a:spLocks noGrp="1"/>
          </p:cNvSpPr>
          <p:nvPr>
            <p:ph type="body" sz="quarter" idx="14"/>
          </p:nvPr>
        </p:nvSpPr>
        <p:spPr/>
        <p:txBody>
          <a:bodyPr/>
          <a:lstStyle/>
          <a:p>
            <a:r>
              <a:rPr lang="zh-CN" altLang="en-US" dirty="0"/>
              <a:t>信息的含义</a:t>
            </a:r>
          </a:p>
        </p:txBody>
      </p:sp>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a:t>3.1  </a:t>
            </a:r>
            <a:r>
              <a:rPr lang="zh-CN" altLang="en-US"/>
              <a:t>比特与数据</a:t>
            </a:r>
            <a:endParaRPr lang="zh-CN" altLang="en-US" dirty="0"/>
          </a:p>
        </p:txBody>
      </p:sp>
      <p:graphicFrame>
        <p:nvGraphicFramePr>
          <p:cNvPr id="6" name="内容占位符 5">
            <a:extLst>
              <a:ext uri="{FF2B5EF4-FFF2-40B4-BE49-F238E27FC236}">
                <a16:creationId xmlns:a16="http://schemas.microsoft.com/office/drawing/2014/main" id="{2A987EEA-0138-4BC7-B764-036F9BD08624}"/>
              </a:ext>
            </a:extLst>
          </p:cNvPr>
          <p:cNvGraphicFramePr>
            <a:graphicFrameLocks noGrp="1"/>
          </p:cNvGraphicFramePr>
          <p:nvPr>
            <p:ph sz="quarter" idx="15"/>
            <p:extLst>
              <p:ext uri="{D42A27DB-BD31-4B8C-83A1-F6EECF244321}">
                <p14:modId xmlns:p14="http://schemas.microsoft.com/office/powerpoint/2010/main" val="2075798536"/>
              </p:ext>
            </p:extLst>
          </p:nvPr>
        </p:nvGraphicFramePr>
        <p:xfrm>
          <a:off x="7972023" y="530846"/>
          <a:ext cx="4219977" cy="22022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内容占位符 2">
            <a:extLst>
              <a:ext uri="{FF2B5EF4-FFF2-40B4-BE49-F238E27FC236}">
                <a16:creationId xmlns:a16="http://schemas.microsoft.com/office/drawing/2014/main" id="{84286273-D1C0-4998-A4C8-1458EDB5891C}"/>
              </a:ext>
            </a:extLst>
          </p:cNvPr>
          <p:cNvSpPr txBox="1">
            <a:spLocks/>
          </p:cNvSpPr>
          <p:nvPr/>
        </p:nvSpPr>
        <p:spPr>
          <a:xfrm>
            <a:off x="457200" y="1200151"/>
            <a:ext cx="7099302" cy="939551"/>
          </a:xfrm>
          <a:prstGeom prst="rect">
            <a:avLst/>
          </a:prstGeom>
        </p:spPr>
        <p:txBody>
          <a:bodyPr>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0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800" b="1" dirty="0">
                <a:solidFill>
                  <a:srgbClr val="C00000"/>
                </a:solidFill>
                <a:latin typeface="黑体" pitchFamily="49" charset="-122"/>
                <a:ea typeface="黑体" pitchFamily="49" charset="-122"/>
              </a:rPr>
              <a:t>信息</a:t>
            </a:r>
            <a:r>
              <a:rPr lang="zh-CN" altLang="en-US" sz="2800" dirty="0">
                <a:latin typeface="黑体" pitchFamily="49" charset="-122"/>
                <a:ea typeface="黑体" pitchFamily="49" charset="-122"/>
              </a:rPr>
              <a:t>是具有时效性的有一定含义的、有逻辑的、经过加工处理的、对决策有价值的数据流。</a:t>
            </a:r>
            <a:endParaRPr lang="en-US" altLang="zh-CN" sz="2800" dirty="0">
              <a:latin typeface="黑体" pitchFamily="49" charset="-122"/>
              <a:ea typeface="黑体" pitchFamily="49" charset="-122"/>
            </a:endParaRPr>
          </a:p>
        </p:txBody>
      </p:sp>
      <p:pic>
        <p:nvPicPr>
          <p:cNvPr id="10" name="Picture 3">
            <a:extLst>
              <a:ext uri="{FF2B5EF4-FFF2-40B4-BE49-F238E27FC236}">
                <a16:creationId xmlns:a16="http://schemas.microsoft.com/office/drawing/2014/main" id="{7BF88A48-8590-44D5-B1C4-9CEE191A981C}"/>
              </a:ext>
            </a:extLst>
          </p:cNvPr>
          <p:cNvPicPr>
            <a:picLocks noChangeAspect="1" noChangeArrowheads="1"/>
          </p:cNvPicPr>
          <p:nvPr/>
        </p:nvPicPr>
        <p:blipFill>
          <a:blip r:embed="rId7" cstate="print"/>
          <a:srcRect/>
          <a:stretch>
            <a:fillRect/>
          </a:stretch>
        </p:blipFill>
        <p:spPr bwMode="auto">
          <a:xfrm>
            <a:off x="7556502" y="2840783"/>
            <a:ext cx="2724278" cy="2715766"/>
          </a:xfrm>
          <a:prstGeom prst="rect">
            <a:avLst/>
          </a:prstGeom>
          <a:noFill/>
          <a:ln w="9525">
            <a:noFill/>
            <a:miter lim="800000"/>
            <a:headEnd/>
            <a:tailEnd/>
          </a:ln>
        </p:spPr>
      </p:pic>
      <p:sp>
        <p:nvSpPr>
          <p:cNvPr id="11" name="内容占位符 2">
            <a:extLst>
              <a:ext uri="{FF2B5EF4-FFF2-40B4-BE49-F238E27FC236}">
                <a16:creationId xmlns:a16="http://schemas.microsoft.com/office/drawing/2014/main" id="{FF5311D2-E7BC-4CDF-9C9A-4762AE70F1F5}"/>
              </a:ext>
            </a:extLst>
          </p:cNvPr>
          <p:cNvSpPr txBox="1">
            <a:spLocks/>
          </p:cNvSpPr>
          <p:nvPr/>
        </p:nvSpPr>
        <p:spPr>
          <a:xfrm>
            <a:off x="457200" y="2309476"/>
            <a:ext cx="7099302" cy="1774442"/>
          </a:xfrm>
          <a:prstGeom prst="rect">
            <a:avLst/>
          </a:prstGeom>
        </p:spPr>
        <p:txBody>
          <a:bodyPr vert="horz" lIns="91440" tIns="45720" rIns="91440" bIns="45720" rtlCol="0">
            <a:noAutofit/>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lang="zh-CN" altLang="zh-CN" sz="2800" dirty="0">
                <a:solidFill>
                  <a:schemeClr val="tx2"/>
                </a:solidFill>
                <a:latin typeface="黑体" pitchFamily="49" charset="-122"/>
                <a:ea typeface="黑体" pitchFamily="49" charset="-122"/>
                <a:cs typeface="Arial" panose="020B0604020202020204" pitchFamily="34" charset="0"/>
              </a:rPr>
              <a:t>数据中隐藏的信息和知识是客观存在的，但是只有具有相关领域专业知识的人才能将</a:t>
            </a:r>
            <a:r>
              <a:rPr lang="zh-CN" altLang="en-US" sz="2800" dirty="0">
                <a:solidFill>
                  <a:schemeClr val="tx2"/>
                </a:solidFill>
                <a:latin typeface="黑体" pitchFamily="49" charset="-122"/>
                <a:ea typeface="黑体" pitchFamily="49" charset="-122"/>
                <a:cs typeface="Arial" panose="020B0604020202020204" pitchFamily="34" charset="0"/>
              </a:rPr>
              <a:t>其</a:t>
            </a:r>
            <a:r>
              <a:rPr lang="zh-CN" altLang="zh-CN" sz="2800" dirty="0">
                <a:solidFill>
                  <a:schemeClr val="tx2"/>
                </a:solidFill>
                <a:latin typeface="黑体" pitchFamily="49" charset="-122"/>
                <a:ea typeface="黑体" pitchFamily="49" charset="-122"/>
                <a:cs typeface="Arial" panose="020B0604020202020204" pitchFamily="34" charset="0"/>
              </a:rPr>
              <a:t>挖掘出来。</a:t>
            </a:r>
            <a:endParaRPr lang="zh-CN" altLang="en-US" sz="2800" dirty="0">
              <a:solidFill>
                <a:schemeClr val="tx2"/>
              </a:solidFill>
              <a:latin typeface="黑体" pitchFamily="49" charset="-122"/>
              <a:ea typeface="黑体" pitchFamily="49" charset="-122"/>
              <a:cs typeface="Arial" panose="020B0604020202020204" pitchFamily="34" charset="0"/>
            </a:endParaRPr>
          </a:p>
        </p:txBody>
      </p:sp>
    </p:spTree>
    <p:extLst>
      <p:ext uri="{BB962C8B-B14F-4D97-AF65-F5344CB8AC3E}">
        <p14:creationId xmlns:p14="http://schemas.microsoft.com/office/powerpoint/2010/main" val="26098021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C3BA9540-C573-4A5F-939E-5A95F604AA0C}"/>
              </a:ext>
            </a:extLst>
          </p:cNvPr>
          <p:cNvSpPr>
            <a:spLocks noGrp="1"/>
          </p:cNvSpPr>
          <p:nvPr>
            <p:ph type="body" sz="quarter" idx="14"/>
          </p:nvPr>
        </p:nvSpPr>
        <p:spPr/>
        <p:txBody>
          <a:bodyPr/>
          <a:lstStyle/>
          <a:p>
            <a:r>
              <a:rPr lang="zh-CN" altLang="en-US" dirty="0"/>
              <a:t>数据和信息</a:t>
            </a:r>
          </a:p>
        </p:txBody>
      </p:sp>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a:t>3.1  </a:t>
            </a:r>
            <a:r>
              <a:rPr lang="zh-CN" altLang="en-US"/>
              <a:t>比特与数据</a:t>
            </a:r>
            <a:endParaRPr lang="zh-CN" altLang="en-US" dirty="0"/>
          </a:p>
        </p:txBody>
      </p:sp>
      <p:graphicFrame>
        <p:nvGraphicFramePr>
          <p:cNvPr id="6" name="内容占位符 5">
            <a:extLst>
              <a:ext uri="{FF2B5EF4-FFF2-40B4-BE49-F238E27FC236}">
                <a16:creationId xmlns:a16="http://schemas.microsoft.com/office/drawing/2014/main" id="{2A987EEA-0138-4BC7-B764-036F9BD08624}"/>
              </a:ext>
            </a:extLst>
          </p:cNvPr>
          <p:cNvGraphicFramePr>
            <a:graphicFrameLocks noGrp="1"/>
          </p:cNvGraphicFramePr>
          <p:nvPr>
            <p:ph sz="quarter" idx="15"/>
          </p:nvPr>
        </p:nvGraphicFramePr>
        <p:xfrm>
          <a:off x="7972023" y="530846"/>
          <a:ext cx="4219977" cy="22022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内容占位符 2">
            <a:extLst>
              <a:ext uri="{FF2B5EF4-FFF2-40B4-BE49-F238E27FC236}">
                <a16:creationId xmlns:a16="http://schemas.microsoft.com/office/drawing/2014/main" id="{58F51DA3-30A3-4DBE-BAD3-3432A3FFFEFC}"/>
              </a:ext>
            </a:extLst>
          </p:cNvPr>
          <p:cNvSpPr txBox="1">
            <a:spLocks/>
          </p:cNvSpPr>
          <p:nvPr/>
        </p:nvSpPr>
        <p:spPr>
          <a:xfrm>
            <a:off x="571500" y="895205"/>
            <a:ext cx="7400523" cy="448816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600"/>
              </a:spcBef>
            </a:pPr>
            <a:r>
              <a:rPr lang="zh-CN" altLang="zh-CN" sz="2400" dirty="0">
                <a:latin typeface="黑体" panose="02010609060101010101" pitchFamily="49" charset="-122"/>
                <a:ea typeface="黑体" panose="02010609060101010101" pitchFamily="49" charset="-122"/>
              </a:rPr>
              <a:t>人们常常把数据和信息的概念混同起来</a:t>
            </a:r>
            <a:r>
              <a:rPr lang="zh-CN" altLang="en-US" sz="2400" dirty="0">
                <a:latin typeface="黑体" panose="02010609060101010101" pitchFamily="49" charset="-122"/>
                <a:ea typeface="黑体" panose="02010609060101010101" pitchFamily="49" charset="-122"/>
              </a:rPr>
              <a:t>。</a:t>
            </a:r>
            <a:endParaRPr lang="en-US" altLang="zh-CN" sz="2400" dirty="0">
              <a:latin typeface="黑体" panose="02010609060101010101" pitchFamily="49" charset="-122"/>
              <a:ea typeface="黑体" panose="02010609060101010101" pitchFamily="49" charset="-122"/>
            </a:endParaRPr>
          </a:p>
          <a:p>
            <a:pPr lvl="1">
              <a:spcBef>
                <a:spcPts val="600"/>
              </a:spcBef>
            </a:pPr>
            <a:r>
              <a:rPr lang="en-US" altLang="zh-CN" sz="2400" dirty="0">
                <a:latin typeface="黑体" panose="02010609060101010101" pitchFamily="49" charset="-122"/>
                <a:ea typeface="黑体" panose="02010609060101010101" pitchFamily="49" charset="-122"/>
              </a:rPr>
              <a:t>E.g.</a:t>
            </a:r>
            <a:r>
              <a:rPr lang="zh-CN" altLang="zh-CN" sz="2400" dirty="0">
                <a:latin typeface="黑体" panose="02010609060101010101" pitchFamily="49" charset="-122"/>
                <a:ea typeface="黑体" panose="02010609060101010101" pitchFamily="49" charset="-122"/>
              </a:rPr>
              <a:t>数据处理和信息处理</a:t>
            </a:r>
            <a:endParaRPr lang="en-US" altLang="zh-CN" sz="2400" b="1" dirty="0">
              <a:latin typeface="黑体" panose="02010609060101010101" pitchFamily="49" charset="-122"/>
              <a:ea typeface="黑体" panose="02010609060101010101" pitchFamily="49" charset="-122"/>
            </a:endParaRPr>
          </a:p>
          <a:p>
            <a:pPr>
              <a:spcBef>
                <a:spcPts val="1200"/>
              </a:spcBef>
            </a:pPr>
            <a:r>
              <a:rPr lang="zh-CN" altLang="zh-CN" sz="2400" b="1" dirty="0">
                <a:solidFill>
                  <a:srgbClr val="C00000"/>
                </a:solidFill>
                <a:latin typeface="黑体" panose="02010609060101010101" pitchFamily="49" charset="-122"/>
                <a:ea typeface="黑体" panose="02010609060101010101" pitchFamily="49" charset="-122"/>
              </a:rPr>
              <a:t>信息</a:t>
            </a:r>
            <a:r>
              <a:rPr lang="zh-CN" altLang="zh-CN" sz="2400" dirty="0">
                <a:latin typeface="黑体" panose="02010609060101010101" pitchFamily="49" charset="-122"/>
                <a:ea typeface="黑体" panose="02010609060101010101" pitchFamily="49" charset="-122"/>
              </a:rPr>
              <a:t>是关于世界、人和事的描述，它比数据来得抽象</a:t>
            </a:r>
            <a:r>
              <a:rPr lang="zh-CN" altLang="en-US" sz="2400" dirty="0">
                <a:latin typeface="黑体" panose="02010609060101010101" pitchFamily="49" charset="-122"/>
                <a:ea typeface="黑体" panose="02010609060101010101" pitchFamily="49" charset="-122"/>
              </a:rPr>
              <a:t>；而数据则是信息的载体</a:t>
            </a:r>
            <a:r>
              <a:rPr lang="zh-CN" altLang="zh-CN" sz="2400" dirty="0">
                <a:latin typeface="黑体" panose="02010609060101010101" pitchFamily="49" charset="-122"/>
                <a:ea typeface="黑体" panose="02010609060101010101" pitchFamily="49" charset="-122"/>
              </a:rPr>
              <a:t>。</a:t>
            </a:r>
            <a:endParaRPr lang="en-US" altLang="zh-CN" sz="2400" dirty="0">
              <a:latin typeface="黑体" panose="02010609060101010101" pitchFamily="49" charset="-122"/>
              <a:ea typeface="黑体" panose="02010609060101010101" pitchFamily="49" charset="-122"/>
            </a:endParaRPr>
          </a:p>
          <a:p>
            <a:pPr>
              <a:spcBef>
                <a:spcPts val="1200"/>
              </a:spcBef>
            </a:pPr>
            <a:r>
              <a:rPr lang="zh-CN" altLang="zh-CN" sz="2400" dirty="0">
                <a:latin typeface="黑体" panose="02010609060101010101" pitchFamily="49" charset="-122"/>
                <a:ea typeface="黑体" panose="02010609060101010101" pitchFamily="49" charset="-122"/>
              </a:rPr>
              <a:t>信息</a:t>
            </a:r>
            <a:r>
              <a:rPr lang="zh-CN" altLang="en-US" sz="2400" dirty="0">
                <a:latin typeface="黑体" panose="02010609060101010101" pitchFamily="49" charset="-122"/>
                <a:ea typeface="黑体" panose="02010609060101010101" pitchFamily="49" charset="-122"/>
              </a:rPr>
              <a:t>既</a:t>
            </a:r>
            <a:r>
              <a:rPr lang="zh-CN" altLang="zh-CN" sz="2400" dirty="0">
                <a:latin typeface="黑体" panose="02010609060101010101" pitchFamily="49" charset="-122"/>
                <a:ea typeface="黑体" panose="02010609060101010101" pitchFamily="49" charset="-122"/>
              </a:rPr>
              <a:t>可以是人类创造的，也可以是天然存在的客观事实</a:t>
            </a:r>
            <a:endParaRPr lang="en-US" altLang="zh-CN" sz="2400" dirty="0">
              <a:latin typeface="黑体" panose="02010609060101010101" pitchFamily="49" charset="-122"/>
              <a:ea typeface="黑体" panose="02010609060101010101" pitchFamily="49" charset="-122"/>
            </a:endParaRPr>
          </a:p>
          <a:p>
            <a:pPr lvl="1">
              <a:spcBef>
                <a:spcPts val="600"/>
              </a:spcBef>
            </a:pPr>
            <a:r>
              <a:rPr lang="en-US" altLang="zh-CN" sz="2400" dirty="0">
                <a:latin typeface="黑体" panose="02010609060101010101" pitchFamily="49" charset="-122"/>
                <a:ea typeface="黑体" panose="02010609060101010101" pitchFamily="49" charset="-122"/>
              </a:rPr>
              <a:t>E.g.</a:t>
            </a:r>
            <a:r>
              <a:rPr lang="zh-CN" altLang="zh-CN" sz="2400" dirty="0">
                <a:latin typeface="黑体" panose="02010609060101010101" pitchFamily="49" charset="-122"/>
                <a:ea typeface="黑体" panose="02010609060101010101" pitchFamily="49" charset="-122"/>
              </a:rPr>
              <a:t>两个人的语音通话记录，地球的面积和质量</a:t>
            </a:r>
            <a:endParaRPr lang="zh-CN" altLang="en-US" sz="2400" dirty="0">
              <a:latin typeface="黑体" panose="02010609060101010101" pitchFamily="49" charset="-122"/>
              <a:ea typeface="黑体" panose="02010609060101010101" pitchFamily="49" charset="-122"/>
            </a:endParaRPr>
          </a:p>
          <a:p>
            <a:pPr>
              <a:spcBef>
                <a:spcPts val="1200"/>
              </a:spcBef>
            </a:pPr>
            <a:r>
              <a:rPr lang="zh-CN" altLang="zh-CN" sz="2400" dirty="0">
                <a:latin typeface="黑体" panose="02010609060101010101" pitchFamily="49" charset="-122"/>
                <a:ea typeface="黑体" panose="02010609060101010101" pitchFamily="49" charset="-122"/>
              </a:rPr>
              <a:t>信息有时藏在事物背后，需要测量和挖掘才能得</a:t>
            </a:r>
            <a:endParaRPr lang="en-US" altLang="zh-CN" sz="2400" dirty="0">
              <a:latin typeface="黑体" panose="02010609060101010101" pitchFamily="49" charset="-122"/>
              <a:ea typeface="黑体" panose="02010609060101010101" pitchFamily="49" charset="-122"/>
            </a:endParaRPr>
          </a:p>
          <a:p>
            <a:pPr lvl="1">
              <a:spcBef>
                <a:spcPts val="1200"/>
              </a:spcBef>
            </a:pPr>
            <a:r>
              <a:rPr lang="zh-CN" altLang="en-US" sz="2000" dirty="0">
                <a:latin typeface="黑体" panose="02010609060101010101" pitchFamily="49" charset="-122"/>
                <a:ea typeface="黑体" panose="02010609060101010101" pitchFamily="49" charset="-122"/>
              </a:rPr>
              <a:t>宇宙大爆炸的证据、物理学定律中的参数、日月星辰运行的周期</a:t>
            </a:r>
          </a:p>
        </p:txBody>
      </p:sp>
    </p:spTree>
    <p:extLst>
      <p:ext uri="{BB962C8B-B14F-4D97-AF65-F5344CB8AC3E}">
        <p14:creationId xmlns:p14="http://schemas.microsoft.com/office/powerpoint/2010/main" val="34228997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C3BA9540-C573-4A5F-939E-5A95F604AA0C}"/>
              </a:ext>
            </a:extLst>
          </p:cNvPr>
          <p:cNvSpPr>
            <a:spLocks noGrp="1"/>
          </p:cNvSpPr>
          <p:nvPr>
            <p:ph type="body" sz="quarter" idx="14"/>
          </p:nvPr>
        </p:nvSpPr>
        <p:spPr/>
        <p:txBody>
          <a:bodyPr/>
          <a:lstStyle/>
          <a:p>
            <a:r>
              <a:rPr lang="zh-CN" altLang="en-US" dirty="0"/>
              <a:t>数据和信息</a:t>
            </a:r>
          </a:p>
        </p:txBody>
      </p:sp>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a:t>3.1  </a:t>
            </a:r>
            <a:r>
              <a:rPr lang="zh-CN" altLang="en-US"/>
              <a:t>比特与数据</a:t>
            </a:r>
            <a:endParaRPr lang="zh-CN" altLang="en-US" dirty="0"/>
          </a:p>
        </p:txBody>
      </p:sp>
      <p:graphicFrame>
        <p:nvGraphicFramePr>
          <p:cNvPr id="6" name="内容占位符 5">
            <a:extLst>
              <a:ext uri="{FF2B5EF4-FFF2-40B4-BE49-F238E27FC236}">
                <a16:creationId xmlns:a16="http://schemas.microsoft.com/office/drawing/2014/main" id="{2A987EEA-0138-4BC7-B764-036F9BD08624}"/>
              </a:ext>
            </a:extLst>
          </p:cNvPr>
          <p:cNvGraphicFramePr>
            <a:graphicFrameLocks noGrp="1"/>
          </p:cNvGraphicFramePr>
          <p:nvPr>
            <p:ph sz="quarter" idx="15"/>
            <p:extLst>
              <p:ext uri="{D42A27DB-BD31-4B8C-83A1-F6EECF244321}">
                <p14:modId xmlns:p14="http://schemas.microsoft.com/office/powerpoint/2010/main" val="3805641069"/>
              </p:ext>
            </p:extLst>
          </p:nvPr>
        </p:nvGraphicFramePr>
        <p:xfrm>
          <a:off x="7972023" y="530846"/>
          <a:ext cx="4219977" cy="22022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内容占位符 2">
            <a:extLst>
              <a:ext uri="{FF2B5EF4-FFF2-40B4-BE49-F238E27FC236}">
                <a16:creationId xmlns:a16="http://schemas.microsoft.com/office/drawing/2014/main" id="{F4682534-8F19-4381-B962-01E8AF27A4AE}"/>
              </a:ext>
            </a:extLst>
          </p:cNvPr>
          <p:cNvSpPr txBox="1">
            <a:spLocks/>
          </p:cNvSpPr>
          <p:nvPr/>
        </p:nvSpPr>
        <p:spPr>
          <a:xfrm>
            <a:off x="571500" y="1035897"/>
            <a:ext cx="8211892" cy="405125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pPr>
            <a:r>
              <a:rPr lang="zh-CN" altLang="zh-CN" sz="2800" dirty="0">
                <a:latin typeface="+mj-lt"/>
                <a:ea typeface="黑体" pitchFamily="49" charset="-122"/>
              </a:rPr>
              <a:t>知识比信息更高一个层次，也更加抽象，它具有系统性的特征。</a:t>
            </a:r>
            <a:endParaRPr lang="en-US" altLang="zh-CN" sz="2800" dirty="0">
              <a:latin typeface="+mj-lt"/>
              <a:ea typeface="黑体" pitchFamily="49" charset="-122"/>
            </a:endParaRPr>
          </a:p>
          <a:p>
            <a:pPr lvl="1">
              <a:lnSpc>
                <a:spcPct val="120000"/>
              </a:lnSpc>
            </a:pPr>
            <a:r>
              <a:rPr lang="zh-CN" altLang="zh-CN" sz="2400" dirty="0">
                <a:latin typeface="+mj-lt"/>
                <a:ea typeface="黑体" pitchFamily="49" charset="-122"/>
              </a:rPr>
              <a:t>比如通过测量星球的位置和对应的时间，就得到</a:t>
            </a:r>
            <a:r>
              <a:rPr lang="zh-CN" altLang="zh-CN" sz="2400" dirty="0">
                <a:solidFill>
                  <a:srgbClr val="C00000"/>
                </a:solidFill>
                <a:latin typeface="+mj-lt"/>
                <a:ea typeface="黑体" pitchFamily="49" charset="-122"/>
              </a:rPr>
              <a:t>数据</a:t>
            </a:r>
            <a:r>
              <a:rPr lang="zh-CN" altLang="zh-CN" sz="2400" dirty="0">
                <a:latin typeface="+mj-lt"/>
                <a:ea typeface="黑体" pitchFamily="49" charset="-122"/>
              </a:rPr>
              <a:t>；通过这些数据得到星球运转的轨迹，这就是</a:t>
            </a:r>
            <a:r>
              <a:rPr lang="zh-CN" altLang="zh-CN" sz="2400" dirty="0">
                <a:solidFill>
                  <a:srgbClr val="00B050"/>
                </a:solidFill>
                <a:latin typeface="+mj-lt"/>
                <a:ea typeface="黑体" pitchFamily="49" charset="-122"/>
              </a:rPr>
              <a:t>信息</a:t>
            </a:r>
            <a:r>
              <a:rPr lang="zh-CN" altLang="zh-CN" sz="2400" dirty="0">
                <a:latin typeface="+mj-lt"/>
                <a:ea typeface="黑体" pitchFamily="49" charset="-122"/>
              </a:rPr>
              <a:t>；通过信息总结出开普勒三定律，就是</a:t>
            </a:r>
            <a:r>
              <a:rPr lang="zh-CN" altLang="zh-CN" sz="2400" dirty="0">
                <a:solidFill>
                  <a:srgbClr val="0000FF"/>
                </a:solidFill>
                <a:latin typeface="+mj-lt"/>
                <a:ea typeface="黑体" pitchFamily="49" charset="-122"/>
              </a:rPr>
              <a:t>知识</a:t>
            </a:r>
            <a:r>
              <a:rPr lang="zh-CN" altLang="zh-CN" sz="2400" dirty="0">
                <a:latin typeface="+mj-lt"/>
                <a:ea typeface="黑体" pitchFamily="49" charset="-122"/>
              </a:rPr>
              <a:t>。</a:t>
            </a:r>
            <a:endParaRPr lang="en-US" altLang="zh-CN" sz="2400" dirty="0">
              <a:latin typeface="+mj-lt"/>
              <a:ea typeface="黑体" pitchFamily="49" charset="-122"/>
            </a:endParaRPr>
          </a:p>
          <a:p>
            <a:pPr marL="342900" lvl="1" indent="-342900">
              <a:lnSpc>
                <a:spcPct val="120000"/>
              </a:lnSpc>
            </a:pPr>
            <a:r>
              <a:rPr lang="zh-CN" altLang="zh-CN" sz="2800" dirty="0">
                <a:ea typeface="黑体" pitchFamily="49" charset="-122"/>
              </a:rPr>
              <a:t>人类的进步就是靠使用知识不断地改变我们的生活和周围的世界，而数据是知识的基础。</a:t>
            </a:r>
            <a:endParaRPr lang="en-US" altLang="zh-CN" sz="2800" dirty="0">
              <a:ea typeface="黑体" pitchFamily="49" charset="-122"/>
            </a:endParaRPr>
          </a:p>
        </p:txBody>
      </p:sp>
    </p:spTree>
    <p:extLst>
      <p:ext uri="{BB962C8B-B14F-4D97-AF65-F5344CB8AC3E}">
        <p14:creationId xmlns:p14="http://schemas.microsoft.com/office/powerpoint/2010/main" val="6006700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内容占位符 5">
            <a:extLst>
              <a:ext uri="{FF2B5EF4-FFF2-40B4-BE49-F238E27FC236}">
                <a16:creationId xmlns:a16="http://schemas.microsoft.com/office/drawing/2014/main" id="{2A987EEA-0138-4BC7-B764-036F9BD08624}"/>
              </a:ext>
            </a:extLst>
          </p:cNvPr>
          <p:cNvGraphicFramePr>
            <a:graphicFrameLocks noGrp="1"/>
          </p:cNvGraphicFramePr>
          <p:nvPr>
            <p:ph sz="quarter" idx="15"/>
            <p:extLst>
              <p:ext uri="{D42A27DB-BD31-4B8C-83A1-F6EECF244321}">
                <p14:modId xmlns:p14="http://schemas.microsoft.com/office/powerpoint/2010/main" val="4068429980"/>
              </p:ext>
            </p:extLst>
          </p:nvPr>
        </p:nvGraphicFramePr>
        <p:xfrm>
          <a:off x="8010659" y="1586432"/>
          <a:ext cx="4181341" cy="2616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文本占位符 2">
            <a:extLst>
              <a:ext uri="{FF2B5EF4-FFF2-40B4-BE49-F238E27FC236}">
                <a16:creationId xmlns:a16="http://schemas.microsoft.com/office/drawing/2014/main" id="{C3BA9540-C573-4A5F-939E-5A95F604AA0C}"/>
              </a:ext>
            </a:extLst>
          </p:cNvPr>
          <p:cNvSpPr>
            <a:spLocks noGrp="1"/>
          </p:cNvSpPr>
          <p:nvPr>
            <p:ph type="body" sz="quarter" idx="14"/>
          </p:nvPr>
        </p:nvSpPr>
        <p:spPr/>
        <p:txBody>
          <a:bodyPr/>
          <a:lstStyle/>
          <a:p>
            <a:r>
              <a:rPr lang="zh-CN" altLang="en-US" dirty="0"/>
              <a:t>从现象到知识</a:t>
            </a:r>
          </a:p>
        </p:txBody>
      </p:sp>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a:t>3.1  </a:t>
            </a:r>
            <a:r>
              <a:rPr lang="zh-CN" altLang="en-US"/>
              <a:t>比特与数据</a:t>
            </a:r>
            <a:endParaRPr lang="zh-CN" altLang="en-US" dirty="0"/>
          </a:p>
        </p:txBody>
      </p:sp>
      <p:sp>
        <p:nvSpPr>
          <p:cNvPr id="10" name="内容占位符 2">
            <a:extLst>
              <a:ext uri="{FF2B5EF4-FFF2-40B4-BE49-F238E27FC236}">
                <a16:creationId xmlns:a16="http://schemas.microsoft.com/office/drawing/2014/main" id="{9F9A3482-7E95-4F56-B2ED-73DCEB262FC7}"/>
              </a:ext>
            </a:extLst>
          </p:cNvPr>
          <p:cNvSpPr txBox="1">
            <a:spLocks/>
          </p:cNvSpPr>
          <p:nvPr/>
        </p:nvSpPr>
        <p:spPr>
          <a:xfrm>
            <a:off x="571500" y="1051959"/>
            <a:ext cx="7632342" cy="422837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pPr>
            <a:r>
              <a:rPr lang="zh-CN" altLang="zh-CN" sz="2800" dirty="0">
                <a:latin typeface="+mj-lt"/>
                <a:ea typeface="黑体" pitchFamily="49" charset="-122"/>
              </a:rPr>
              <a:t>从现象、数据到信息、知识，抽象层次是越来越高的。</a:t>
            </a:r>
            <a:endParaRPr lang="en-US" altLang="zh-CN" sz="2800" dirty="0">
              <a:latin typeface="+mj-lt"/>
              <a:ea typeface="黑体" pitchFamily="49" charset="-122"/>
            </a:endParaRPr>
          </a:p>
          <a:p>
            <a:pPr>
              <a:lnSpc>
                <a:spcPct val="120000"/>
              </a:lnSpc>
            </a:pPr>
            <a:r>
              <a:rPr lang="zh-CN" altLang="zh-CN" sz="2800" dirty="0">
                <a:latin typeface="+mj-lt"/>
                <a:ea typeface="黑体" pitchFamily="49" charset="-122"/>
              </a:rPr>
              <a:t>知识的抽象层次是很高的了，而知识中抽象层次最高的，应该就是基础</a:t>
            </a:r>
            <a:r>
              <a:rPr lang="zh-CN" altLang="zh-CN" sz="2800" dirty="0">
                <a:solidFill>
                  <a:srgbClr val="C00000"/>
                </a:solidFill>
                <a:latin typeface="+mj-lt"/>
                <a:ea typeface="黑体" pitchFamily="49" charset="-122"/>
              </a:rPr>
              <a:t>概念</a:t>
            </a:r>
            <a:r>
              <a:rPr lang="zh-CN" altLang="zh-CN" sz="2800" dirty="0">
                <a:latin typeface="+mj-lt"/>
                <a:ea typeface="黑体" pitchFamily="49" charset="-122"/>
              </a:rPr>
              <a:t>。因为这些概念是知识大厦的基石。</a:t>
            </a:r>
            <a:endParaRPr lang="en-US" altLang="zh-CN" sz="2800" dirty="0">
              <a:latin typeface="+mj-lt"/>
              <a:ea typeface="黑体" pitchFamily="49" charset="-122"/>
            </a:endParaRPr>
          </a:p>
          <a:p>
            <a:pPr>
              <a:lnSpc>
                <a:spcPct val="120000"/>
              </a:lnSpc>
            </a:pPr>
            <a:r>
              <a:rPr lang="zh-CN" altLang="zh-CN" sz="2800" dirty="0">
                <a:latin typeface="+mj-lt"/>
                <a:ea typeface="黑体" pitchFamily="49" charset="-122"/>
              </a:rPr>
              <a:t>抽象层次和处理数据的能力，也都是衡量文明发展程度的重要标准。</a:t>
            </a:r>
          </a:p>
        </p:txBody>
      </p:sp>
    </p:spTree>
    <p:extLst>
      <p:ext uri="{BB962C8B-B14F-4D97-AF65-F5344CB8AC3E}">
        <p14:creationId xmlns:p14="http://schemas.microsoft.com/office/powerpoint/2010/main" val="29640306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C3BA9540-C573-4A5F-939E-5A95F604AA0C}"/>
              </a:ext>
            </a:extLst>
          </p:cNvPr>
          <p:cNvSpPr>
            <a:spLocks noGrp="1"/>
          </p:cNvSpPr>
          <p:nvPr>
            <p:ph type="body" sz="quarter" idx="14"/>
          </p:nvPr>
        </p:nvSpPr>
        <p:spPr/>
        <p:txBody>
          <a:bodyPr/>
          <a:lstStyle/>
          <a:p>
            <a:r>
              <a:rPr lang="zh-CN" altLang="en-US" dirty="0"/>
              <a:t>世界是由什么构成的</a:t>
            </a:r>
          </a:p>
        </p:txBody>
      </p:sp>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a:t>3.1  </a:t>
            </a:r>
            <a:r>
              <a:rPr lang="zh-CN" altLang="en-US"/>
              <a:t>比特与数据</a:t>
            </a:r>
            <a:endParaRPr lang="zh-CN" altLang="en-US" dirty="0"/>
          </a:p>
        </p:txBody>
      </p:sp>
      <p:pic>
        <p:nvPicPr>
          <p:cNvPr id="7" name="Picture 2">
            <a:extLst>
              <a:ext uri="{FF2B5EF4-FFF2-40B4-BE49-F238E27FC236}">
                <a16:creationId xmlns:a16="http://schemas.microsoft.com/office/drawing/2014/main" id="{12F952C8-06E4-4ED8-9CD4-CFE402E124EF}"/>
              </a:ext>
            </a:extLst>
          </p:cNvPr>
          <p:cNvPicPr>
            <a:picLocks noChangeAspect="1" noChangeArrowheads="1"/>
          </p:cNvPicPr>
          <p:nvPr/>
        </p:nvPicPr>
        <p:blipFill>
          <a:blip r:embed="rId2" cstate="print"/>
          <a:srcRect/>
          <a:stretch>
            <a:fillRect/>
          </a:stretch>
        </p:blipFill>
        <p:spPr bwMode="auto">
          <a:xfrm>
            <a:off x="7556502" y="944752"/>
            <a:ext cx="3351904" cy="4419438"/>
          </a:xfrm>
          <a:prstGeom prst="rect">
            <a:avLst/>
          </a:prstGeom>
          <a:ln>
            <a:noFill/>
          </a:ln>
          <a:effectLst>
            <a:outerShdw blurRad="190500" algn="tl" rotWithShape="0">
              <a:srgbClr val="000000">
                <a:alpha val="70000"/>
              </a:srgbClr>
            </a:outerShdw>
          </a:effectLst>
        </p:spPr>
      </p:pic>
      <p:pic>
        <p:nvPicPr>
          <p:cNvPr id="9" name="Picture 6">
            <a:extLst>
              <a:ext uri="{FF2B5EF4-FFF2-40B4-BE49-F238E27FC236}">
                <a16:creationId xmlns:a16="http://schemas.microsoft.com/office/drawing/2014/main" id="{18619653-80B1-471C-8565-1D6A2310B21E}"/>
              </a:ext>
            </a:extLst>
          </p:cNvPr>
          <p:cNvPicPr>
            <a:picLocks noChangeAspect="1" noChangeArrowheads="1"/>
          </p:cNvPicPr>
          <p:nvPr/>
        </p:nvPicPr>
        <p:blipFill>
          <a:blip r:embed="rId3" cstate="print"/>
          <a:srcRect/>
          <a:stretch>
            <a:fillRect/>
          </a:stretch>
        </p:blipFill>
        <p:spPr bwMode="auto">
          <a:xfrm>
            <a:off x="570605" y="946506"/>
            <a:ext cx="5915781" cy="4417684"/>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2297043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a:extLst>
              <a:ext uri="{FF2B5EF4-FFF2-40B4-BE49-F238E27FC236}">
                <a16:creationId xmlns:a16="http://schemas.microsoft.com/office/drawing/2014/main" id="{B4A13259-0875-4C49-8AE7-4BFC7DCE7BF3}"/>
              </a:ext>
            </a:extLst>
          </p:cNvPr>
          <p:cNvSpPr>
            <a:spLocks noGrp="1"/>
          </p:cNvSpPr>
          <p:nvPr>
            <p:ph type="body" sz="quarter" idx="11"/>
          </p:nvPr>
        </p:nvSpPr>
        <p:spPr/>
        <p:txBody>
          <a:bodyPr>
            <a:normAutofit/>
          </a:bodyPr>
          <a:lstStyle/>
          <a:p>
            <a:r>
              <a:rPr lang="zh-CN" altLang="en-US" dirty="0"/>
              <a:t>比特与数据</a:t>
            </a:r>
          </a:p>
        </p:txBody>
      </p:sp>
      <p:sp>
        <p:nvSpPr>
          <p:cNvPr id="10" name="文本占位符 9">
            <a:extLst>
              <a:ext uri="{FF2B5EF4-FFF2-40B4-BE49-F238E27FC236}">
                <a16:creationId xmlns:a16="http://schemas.microsoft.com/office/drawing/2014/main" id="{0148E6DE-C118-4906-ABBF-76DE5CB444DF}"/>
              </a:ext>
            </a:extLst>
          </p:cNvPr>
          <p:cNvSpPr>
            <a:spLocks noGrp="1"/>
          </p:cNvSpPr>
          <p:nvPr>
            <p:ph type="body" sz="quarter" idx="13"/>
          </p:nvPr>
        </p:nvSpPr>
        <p:spPr/>
        <p:txBody>
          <a:bodyPr>
            <a:normAutofit/>
          </a:bodyPr>
          <a:lstStyle/>
          <a:p>
            <a:r>
              <a:rPr lang="zh-CN" altLang="en-US" sz="3200" b="1" dirty="0"/>
              <a:t>进制与数据表达</a:t>
            </a:r>
          </a:p>
        </p:txBody>
      </p:sp>
      <p:sp>
        <p:nvSpPr>
          <p:cNvPr id="11" name="文本占位符 10">
            <a:extLst>
              <a:ext uri="{FF2B5EF4-FFF2-40B4-BE49-F238E27FC236}">
                <a16:creationId xmlns:a16="http://schemas.microsoft.com/office/drawing/2014/main" id="{8B5B1623-BD2E-4CC7-B108-55CFFEB4F482}"/>
              </a:ext>
            </a:extLst>
          </p:cNvPr>
          <p:cNvSpPr>
            <a:spLocks noGrp="1"/>
          </p:cNvSpPr>
          <p:nvPr>
            <p:ph type="body" sz="quarter" idx="14"/>
          </p:nvPr>
        </p:nvSpPr>
        <p:spPr/>
        <p:txBody>
          <a:bodyPr/>
          <a:lstStyle/>
          <a:p>
            <a:pPr marL="0" indent="0">
              <a:buNone/>
            </a:pPr>
            <a:r>
              <a:rPr lang="zh-CN" altLang="en-US" dirty="0"/>
              <a:t>数据的编码与存储</a:t>
            </a:r>
          </a:p>
        </p:txBody>
      </p:sp>
      <p:sp>
        <p:nvSpPr>
          <p:cNvPr id="14" name="文本占位符 13">
            <a:extLst>
              <a:ext uri="{FF2B5EF4-FFF2-40B4-BE49-F238E27FC236}">
                <a16:creationId xmlns:a16="http://schemas.microsoft.com/office/drawing/2014/main" id="{94DC4B26-4E3B-49F8-9591-2C94645EB8B8}"/>
              </a:ext>
            </a:extLst>
          </p:cNvPr>
          <p:cNvSpPr>
            <a:spLocks noGrp="1"/>
          </p:cNvSpPr>
          <p:nvPr>
            <p:ph type="body" sz="quarter" idx="17"/>
          </p:nvPr>
        </p:nvSpPr>
        <p:spPr/>
        <p:txBody>
          <a:bodyPr/>
          <a:lstStyle/>
          <a:p>
            <a:r>
              <a:rPr lang="en-US" altLang="zh-CN" dirty="0"/>
              <a:t>1</a:t>
            </a:r>
            <a:endParaRPr lang="zh-CN" altLang="en-US" dirty="0"/>
          </a:p>
        </p:txBody>
      </p:sp>
      <p:sp>
        <p:nvSpPr>
          <p:cNvPr id="15" name="文本占位符 14">
            <a:extLst>
              <a:ext uri="{FF2B5EF4-FFF2-40B4-BE49-F238E27FC236}">
                <a16:creationId xmlns:a16="http://schemas.microsoft.com/office/drawing/2014/main" id="{C1898233-D830-4793-A0D9-672B61A87A1C}"/>
              </a:ext>
            </a:extLst>
          </p:cNvPr>
          <p:cNvSpPr>
            <a:spLocks noGrp="1"/>
          </p:cNvSpPr>
          <p:nvPr>
            <p:ph type="body" sz="quarter" idx="18"/>
          </p:nvPr>
        </p:nvSpPr>
        <p:spPr/>
        <p:txBody>
          <a:bodyPr/>
          <a:lstStyle/>
          <a:p>
            <a:r>
              <a:rPr lang="en-US" altLang="zh-CN" dirty="0"/>
              <a:t>2</a:t>
            </a:r>
            <a:endParaRPr lang="zh-CN" altLang="en-US" dirty="0"/>
          </a:p>
        </p:txBody>
      </p:sp>
      <p:sp>
        <p:nvSpPr>
          <p:cNvPr id="16" name="文本占位符 15">
            <a:extLst>
              <a:ext uri="{FF2B5EF4-FFF2-40B4-BE49-F238E27FC236}">
                <a16:creationId xmlns:a16="http://schemas.microsoft.com/office/drawing/2014/main" id="{980735B8-1720-44B9-B306-9869D9C262B7}"/>
              </a:ext>
            </a:extLst>
          </p:cNvPr>
          <p:cNvSpPr>
            <a:spLocks noGrp="1"/>
          </p:cNvSpPr>
          <p:nvPr>
            <p:ph type="body" sz="quarter" idx="19"/>
          </p:nvPr>
        </p:nvSpPr>
        <p:spPr/>
        <p:txBody>
          <a:bodyPr/>
          <a:lstStyle/>
          <a:p>
            <a:r>
              <a:rPr lang="en-US" altLang="zh-CN" dirty="0"/>
              <a:t>3</a:t>
            </a:r>
            <a:endParaRPr lang="zh-CN" altLang="en-US" dirty="0"/>
          </a:p>
        </p:txBody>
      </p:sp>
      <p:pic>
        <p:nvPicPr>
          <p:cNvPr id="20" name="Picture 1" descr="C:\Users\Administrator\Desktop\deep-web-06-1920x1080.jpg">
            <a:extLst>
              <a:ext uri="{FF2B5EF4-FFF2-40B4-BE49-F238E27FC236}">
                <a16:creationId xmlns:a16="http://schemas.microsoft.com/office/drawing/2014/main" id="{D806B1DB-DDEB-49BD-A9D1-CFB8179F9696}"/>
              </a:ext>
            </a:extLst>
          </p:cNvPr>
          <p:cNvPicPr>
            <a:picLocks noGrp="1" noChangeAspect="1" noChangeArrowheads="1"/>
          </p:cNvPicPr>
          <p:nvPr>
            <p:ph type="pic" sz="quarter" idx="12"/>
          </p:nvPr>
        </p:nvPicPr>
        <p:blipFill rotWithShape="1">
          <a:blip r:embed="rId2" cstate="print">
            <a:extLst>
              <a:ext uri="{28A0092B-C50C-407E-A947-70E740481C1C}">
                <a14:useLocalDpi xmlns:a14="http://schemas.microsoft.com/office/drawing/2010/main"/>
              </a:ext>
            </a:extLst>
          </a:blip>
          <a:srcRect/>
          <a:stretch/>
        </p:blipFill>
        <p:spPr bwMode="auto">
          <a:xfrm>
            <a:off x="0" y="0"/>
            <a:ext cx="4910666" cy="6858000"/>
          </a:xfrm>
          <a:prstGeom prst="rect">
            <a:avLst/>
          </a:prstGeom>
          <a:noFill/>
        </p:spPr>
      </p:pic>
      <p:sp>
        <p:nvSpPr>
          <p:cNvPr id="7" name="标题 6">
            <a:extLst>
              <a:ext uri="{FF2B5EF4-FFF2-40B4-BE49-F238E27FC236}">
                <a16:creationId xmlns:a16="http://schemas.microsoft.com/office/drawing/2014/main" id="{381415FF-8B7E-4DC7-BFC5-9B343EA1C0BE}"/>
              </a:ext>
            </a:extLst>
          </p:cNvPr>
          <p:cNvSpPr>
            <a:spLocks noGrp="1"/>
          </p:cNvSpPr>
          <p:nvPr>
            <p:ph type="title"/>
          </p:nvPr>
        </p:nvSpPr>
        <p:spPr>
          <a:xfrm>
            <a:off x="826626" y="3727361"/>
            <a:ext cx="3349958" cy="1025525"/>
          </a:xfrm>
        </p:spPr>
        <p:txBody>
          <a:bodyPr/>
          <a:lstStyle/>
          <a:p>
            <a:pPr>
              <a:lnSpc>
                <a:spcPct val="100000"/>
              </a:lnSpc>
            </a:pPr>
            <a:r>
              <a:rPr lang="zh-CN" altLang="en-US" sz="2000" dirty="0">
                <a:solidFill>
                  <a:schemeClr val="bg1"/>
                </a:solidFill>
              </a:rPr>
              <a:t>第 </a:t>
            </a:r>
            <a:r>
              <a:rPr lang="en-US" altLang="zh-CN" sz="2000" dirty="0">
                <a:solidFill>
                  <a:schemeClr val="bg1"/>
                </a:solidFill>
              </a:rPr>
              <a:t>3 </a:t>
            </a:r>
            <a:r>
              <a:rPr lang="zh-CN" altLang="en-US" sz="2000" dirty="0">
                <a:solidFill>
                  <a:schemeClr val="bg1"/>
                </a:solidFill>
              </a:rPr>
              <a:t>章</a:t>
            </a:r>
            <a:br>
              <a:rPr lang="en-US" altLang="zh-CN" dirty="0">
                <a:solidFill>
                  <a:schemeClr val="bg1"/>
                </a:solidFill>
              </a:rPr>
            </a:br>
            <a:r>
              <a:rPr lang="zh-CN" altLang="en-US" sz="2800" dirty="0">
                <a:solidFill>
                  <a:schemeClr val="bg1"/>
                </a:solidFill>
              </a:rPr>
              <a:t>数据的模型与结构</a:t>
            </a:r>
            <a:endParaRPr lang="zh-CN" altLang="en-US" dirty="0">
              <a:solidFill>
                <a:schemeClr val="bg1"/>
              </a:solidFill>
            </a:endParaRPr>
          </a:p>
        </p:txBody>
      </p:sp>
      <p:sp>
        <p:nvSpPr>
          <p:cNvPr id="3" name="文本占位符 2">
            <a:extLst>
              <a:ext uri="{FF2B5EF4-FFF2-40B4-BE49-F238E27FC236}">
                <a16:creationId xmlns:a16="http://schemas.microsoft.com/office/drawing/2014/main" id="{2474FE42-A1E9-4775-81F1-6C26469DC223}"/>
              </a:ext>
            </a:extLst>
          </p:cNvPr>
          <p:cNvSpPr>
            <a:spLocks noGrp="1"/>
          </p:cNvSpPr>
          <p:nvPr>
            <p:ph type="body" sz="quarter" idx="21"/>
          </p:nvPr>
        </p:nvSpPr>
        <p:spPr/>
        <p:txBody>
          <a:bodyPr/>
          <a:lstStyle/>
          <a:p>
            <a:r>
              <a:rPr lang="en-US" altLang="zh-CN" dirty="0"/>
              <a:t>5</a:t>
            </a:r>
            <a:endParaRPr lang="zh-CN" altLang="en-US" dirty="0"/>
          </a:p>
        </p:txBody>
      </p:sp>
      <p:sp>
        <p:nvSpPr>
          <p:cNvPr id="5" name="文本占位符 4">
            <a:extLst>
              <a:ext uri="{FF2B5EF4-FFF2-40B4-BE49-F238E27FC236}">
                <a16:creationId xmlns:a16="http://schemas.microsoft.com/office/drawing/2014/main" id="{97FE6D54-2EDE-4DDB-AAB4-9BD580C197C6}"/>
              </a:ext>
            </a:extLst>
          </p:cNvPr>
          <p:cNvSpPr>
            <a:spLocks noGrp="1"/>
          </p:cNvSpPr>
          <p:nvPr>
            <p:ph type="body" sz="quarter" idx="16"/>
          </p:nvPr>
        </p:nvSpPr>
        <p:spPr/>
        <p:txBody>
          <a:bodyPr/>
          <a:lstStyle/>
          <a:p>
            <a:pPr marL="0" indent="0">
              <a:buNone/>
            </a:pPr>
            <a:r>
              <a:rPr lang="zh-CN" altLang="en-US" dirty="0"/>
              <a:t>数据的结构</a:t>
            </a:r>
          </a:p>
        </p:txBody>
      </p:sp>
      <p:sp>
        <p:nvSpPr>
          <p:cNvPr id="9" name="文本占位符 8">
            <a:extLst>
              <a:ext uri="{FF2B5EF4-FFF2-40B4-BE49-F238E27FC236}">
                <a16:creationId xmlns:a16="http://schemas.microsoft.com/office/drawing/2014/main" id="{0C5B36F8-9EAE-4DBD-ACC2-557E15CFBF13}"/>
              </a:ext>
            </a:extLst>
          </p:cNvPr>
          <p:cNvSpPr>
            <a:spLocks noGrp="1"/>
          </p:cNvSpPr>
          <p:nvPr>
            <p:ph type="body" sz="quarter" idx="15"/>
          </p:nvPr>
        </p:nvSpPr>
        <p:spPr/>
        <p:txBody>
          <a:bodyPr/>
          <a:lstStyle/>
          <a:p>
            <a:pPr marL="0" indent="0">
              <a:buNone/>
            </a:pPr>
            <a:r>
              <a:rPr lang="zh-CN" altLang="en-US" dirty="0"/>
              <a:t>数据的模型</a:t>
            </a:r>
          </a:p>
        </p:txBody>
      </p:sp>
      <p:sp>
        <p:nvSpPr>
          <p:cNvPr id="21" name="文本占位符 20">
            <a:extLst>
              <a:ext uri="{FF2B5EF4-FFF2-40B4-BE49-F238E27FC236}">
                <a16:creationId xmlns:a16="http://schemas.microsoft.com/office/drawing/2014/main" id="{A5FD5F63-0BA4-456E-9431-D652886C5BAC}"/>
              </a:ext>
            </a:extLst>
          </p:cNvPr>
          <p:cNvSpPr>
            <a:spLocks noGrp="1"/>
          </p:cNvSpPr>
          <p:nvPr>
            <p:ph type="body" sz="quarter" idx="20"/>
          </p:nvPr>
        </p:nvSpPr>
        <p:spPr/>
        <p:txBody>
          <a:bodyPr/>
          <a:lstStyle/>
          <a:p>
            <a:r>
              <a:rPr lang="en-US" altLang="zh-CN" dirty="0"/>
              <a:t>4</a:t>
            </a:r>
            <a:endParaRPr lang="zh-CN" altLang="en-US" dirty="0"/>
          </a:p>
        </p:txBody>
      </p:sp>
    </p:spTree>
    <p:extLst>
      <p:ext uri="{BB962C8B-B14F-4D97-AF65-F5344CB8AC3E}">
        <p14:creationId xmlns:p14="http://schemas.microsoft.com/office/powerpoint/2010/main" val="3271034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C3BA9540-C573-4A5F-939E-5A95F604AA0C}"/>
              </a:ext>
            </a:extLst>
          </p:cNvPr>
          <p:cNvSpPr>
            <a:spLocks noGrp="1"/>
          </p:cNvSpPr>
          <p:nvPr>
            <p:ph type="body" sz="quarter" idx="14"/>
          </p:nvPr>
        </p:nvSpPr>
        <p:spPr/>
        <p:txBody>
          <a:bodyPr/>
          <a:lstStyle/>
          <a:p>
            <a:r>
              <a:rPr lang="zh-CN" altLang="en-US" dirty="0"/>
              <a:t>什么是进制</a:t>
            </a:r>
          </a:p>
        </p:txBody>
      </p:sp>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dirty="0"/>
              <a:t>3.2  </a:t>
            </a:r>
            <a:r>
              <a:rPr lang="zh-CN" altLang="en-US" dirty="0"/>
              <a:t>进制与数据表达</a:t>
            </a:r>
          </a:p>
        </p:txBody>
      </p:sp>
      <p:pic>
        <p:nvPicPr>
          <p:cNvPr id="1026" name="Picture 2" descr="Decimals GIFs - Get the best GIF on GIPHY">
            <a:extLst>
              <a:ext uri="{FF2B5EF4-FFF2-40B4-BE49-F238E27FC236}">
                <a16:creationId xmlns:a16="http://schemas.microsoft.com/office/drawing/2014/main" id="{446B1BCE-33B0-422B-BBF6-4406C414A442}"/>
              </a:ext>
            </a:extLst>
          </p:cNvPr>
          <p:cNvPicPr>
            <a:picLocks noChangeAspect="1" noChangeArrowheads="1" noCrop="1"/>
          </p:cNvPicPr>
          <p:nvPr/>
        </p:nvPicPr>
        <p:blipFill>
          <a:blip r:embed="rId2" cstate="screen">
            <a:extLst>
              <a:ext uri="{28A0092B-C50C-407E-A947-70E740481C1C}">
                <a14:useLocalDpi xmlns:a14="http://schemas.microsoft.com/office/drawing/2010/main"/>
              </a:ext>
            </a:extLst>
          </a:blip>
          <a:srcRect/>
          <a:stretch>
            <a:fillRect/>
          </a:stretch>
        </p:blipFill>
        <p:spPr bwMode="auto">
          <a:xfrm>
            <a:off x="977497" y="1023548"/>
            <a:ext cx="2477735" cy="1858300"/>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组合 14">
            <a:extLst>
              <a:ext uri="{FF2B5EF4-FFF2-40B4-BE49-F238E27FC236}">
                <a16:creationId xmlns:a16="http://schemas.microsoft.com/office/drawing/2014/main" id="{39BF9A72-997C-4180-BEE6-D17693F15831}"/>
              </a:ext>
            </a:extLst>
          </p:cNvPr>
          <p:cNvGrpSpPr/>
          <p:nvPr/>
        </p:nvGrpSpPr>
        <p:grpSpPr>
          <a:xfrm>
            <a:off x="1134338" y="3322186"/>
            <a:ext cx="1732948" cy="2645345"/>
            <a:chOff x="167224" y="1455313"/>
            <a:chExt cx="1732948" cy="2645345"/>
          </a:xfrm>
        </p:grpSpPr>
        <p:sp>
          <p:nvSpPr>
            <p:cNvPr id="2" name="文本框 1">
              <a:extLst>
                <a:ext uri="{FF2B5EF4-FFF2-40B4-BE49-F238E27FC236}">
                  <a16:creationId xmlns:a16="http://schemas.microsoft.com/office/drawing/2014/main" id="{7ED5A499-2E92-4DEE-BDCC-BB0048C8D723}"/>
                </a:ext>
              </a:extLst>
            </p:cNvPr>
            <p:cNvSpPr txBox="1"/>
            <p:nvPr/>
          </p:nvSpPr>
          <p:spPr>
            <a:xfrm>
              <a:off x="1249251" y="1455313"/>
              <a:ext cx="574196" cy="1015663"/>
            </a:xfrm>
            <a:prstGeom prst="rect">
              <a:avLst/>
            </a:prstGeom>
            <a:noFill/>
          </p:spPr>
          <p:txBody>
            <a:bodyPr wrap="none" rtlCol="0">
              <a:spAutoFit/>
            </a:bodyPr>
            <a:lstStyle/>
            <a:p>
              <a:r>
                <a:rPr lang="en-US" altLang="zh-CN" sz="6000" dirty="0">
                  <a:solidFill>
                    <a:schemeClr val="tx2"/>
                  </a:solidFill>
                </a:rPr>
                <a:t>9</a:t>
              </a:r>
              <a:endParaRPr lang="zh-CN" altLang="en-US" sz="6000" dirty="0">
                <a:solidFill>
                  <a:schemeClr val="tx2"/>
                </a:solidFill>
              </a:endParaRPr>
            </a:p>
          </p:txBody>
        </p:sp>
        <p:sp>
          <p:nvSpPr>
            <p:cNvPr id="5" name="文本框 4">
              <a:extLst>
                <a:ext uri="{FF2B5EF4-FFF2-40B4-BE49-F238E27FC236}">
                  <a16:creationId xmlns:a16="http://schemas.microsoft.com/office/drawing/2014/main" id="{D65D470A-D9D3-4FC9-89A6-CB364E8A53A1}"/>
                </a:ext>
              </a:extLst>
            </p:cNvPr>
            <p:cNvSpPr txBox="1"/>
            <p:nvPr/>
          </p:nvSpPr>
          <p:spPr>
            <a:xfrm>
              <a:off x="167224" y="2262390"/>
              <a:ext cx="1656223" cy="1015663"/>
            </a:xfrm>
            <a:prstGeom prst="rect">
              <a:avLst/>
            </a:prstGeom>
            <a:noFill/>
          </p:spPr>
          <p:txBody>
            <a:bodyPr wrap="none" rtlCol="0">
              <a:spAutoFit/>
            </a:bodyPr>
            <a:lstStyle/>
            <a:p>
              <a:r>
                <a:rPr lang="en-US" altLang="zh-CN" sz="6000" dirty="0">
                  <a:solidFill>
                    <a:schemeClr val="tx2"/>
                  </a:solidFill>
                </a:rPr>
                <a:t>+    1</a:t>
              </a:r>
              <a:endParaRPr lang="zh-CN" altLang="en-US" sz="6000" dirty="0">
                <a:solidFill>
                  <a:schemeClr val="tx2"/>
                </a:solidFill>
              </a:endParaRPr>
            </a:p>
          </p:txBody>
        </p:sp>
        <p:sp>
          <p:nvSpPr>
            <p:cNvPr id="6" name="文本框 5">
              <a:extLst>
                <a:ext uri="{FF2B5EF4-FFF2-40B4-BE49-F238E27FC236}">
                  <a16:creationId xmlns:a16="http://schemas.microsoft.com/office/drawing/2014/main" id="{C050D789-634F-44BC-A652-3BB883956AE8}"/>
                </a:ext>
              </a:extLst>
            </p:cNvPr>
            <p:cNvSpPr txBox="1"/>
            <p:nvPr/>
          </p:nvSpPr>
          <p:spPr>
            <a:xfrm>
              <a:off x="808206" y="3084995"/>
              <a:ext cx="1091966" cy="1015663"/>
            </a:xfrm>
            <a:prstGeom prst="rect">
              <a:avLst/>
            </a:prstGeom>
            <a:noFill/>
          </p:spPr>
          <p:txBody>
            <a:bodyPr wrap="none" rtlCol="0">
              <a:spAutoFit/>
            </a:bodyPr>
            <a:lstStyle/>
            <a:p>
              <a:r>
                <a:rPr lang="en-US" altLang="zh-CN" sz="6000" spc="500" dirty="0">
                  <a:solidFill>
                    <a:srgbClr val="C00000"/>
                  </a:solidFill>
                </a:rPr>
                <a:t>10</a:t>
              </a:r>
              <a:endParaRPr lang="zh-CN" altLang="en-US" sz="6000" spc="500" dirty="0">
                <a:solidFill>
                  <a:srgbClr val="C00000"/>
                </a:solidFill>
              </a:endParaRPr>
            </a:p>
          </p:txBody>
        </p:sp>
        <p:cxnSp>
          <p:nvCxnSpPr>
            <p:cNvPr id="12" name="直接连接符 11">
              <a:extLst>
                <a:ext uri="{FF2B5EF4-FFF2-40B4-BE49-F238E27FC236}">
                  <a16:creationId xmlns:a16="http://schemas.microsoft.com/office/drawing/2014/main" id="{332252F6-8B8A-4394-96C8-0DDA47E2798D}"/>
                </a:ext>
              </a:extLst>
            </p:cNvPr>
            <p:cNvCxnSpPr>
              <a:cxnSpLocks/>
            </p:cNvCxnSpPr>
            <p:nvPr/>
          </p:nvCxnSpPr>
          <p:spPr>
            <a:xfrm>
              <a:off x="167224" y="3213658"/>
              <a:ext cx="1686352" cy="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grpSp>
      <p:pic>
        <p:nvPicPr>
          <p:cNvPr id="1028" name="Picture 4">
            <a:extLst>
              <a:ext uri="{FF2B5EF4-FFF2-40B4-BE49-F238E27FC236}">
                <a16:creationId xmlns:a16="http://schemas.microsoft.com/office/drawing/2014/main" id="{848A647F-DA58-43A6-BAD0-EC72E5C8F953}"/>
              </a:ext>
            </a:extLst>
          </p:cNvPr>
          <p:cNvPicPr>
            <a:picLocks noChangeAspect="1" noChangeArrowheads="1" noCrop="1"/>
          </p:cNvPicPr>
          <p:nvPr/>
        </p:nvPicPr>
        <p:blipFill>
          <a:blip r:embed="rId3" cstate="screen">
            <a:extLst>
              <a:ext uri="{28A0092B-C50C-407E-A947-70E740481C1C}">
                <a14:useLocalDpi xmlns:a14="http://schemas.microsoft.com/office/drawing/2010/main"/>
              </a:ext>
            </a:extLst>
          </a:blip>
          <a:srcRect/>
          <a:stretch>
            <a:fillRect/>
          </a:stretch>
        </p:blipFill>
        <p:spPr bwMode="auto">
          <a:xfrm>
            <a:off x="4610059" y="944906"/>
            <a:ext cx="2009614" cy="2009614"/>
          </a:xfrm>
          <a:prstGeom prst="rect">
            <a:avLst/>
          </a:prstGeom>
          <a:noFill/>
          <a:extLst>
            <a:ext uri="{909E8E84-426E-40DD-AFC4-6F175D3DCCD1}">
              <a14:hiddenFill xmlns:a14="http://schemas.microsoft.com/office/drawing/2010/main">
                <a:solidFill>
                  <a:srgbClr val="FFFFFF"/>
                </a:solidFill>
              </a14:hiddenFill>
            </a:ext>
          </a:extLst>
        </p:spPr>
      </p:pic>
      <p:sp>
        <p:nvSpPr>
          <p:cNvPr id="16" name="文本框 15">
            <a:extLst>
              <a:ext uri="{FF2B5EF4-FFF2-40B4-BE49-F238E27FC236}">
                <a16:creationId xmlns:a16="http://schemas.microsoft.com/office/drawing/2014/main" id="{3E643D6E-D0D8-4460-BB92-1A863D031944}"/>
              </a:ext>
            </a:extLst>
          </p:cNvPr>
          <p:cNvSpPr txBox="1"/>
          <p:nvPr/>
        </p:nvSpPr>
        <p:spPr>
          <a:xfrm>
            <a:off x="5022761" y="3482932"/>
            <a:ext cx="1596912" cy="2308324"/>
          </a:xfrm>
          <a:prstGeom prst="rect">
            <a:avLst/>
          </a:prstGeom>
          <a:noFill/>
        </p:spPr>
        <p:txBody>
          <a:bodyPr wrap="none" rtlCol="0">
            <a:spAutoFit/>
          </a:bodyPr>
          <a:lstStyle/>
          <a:p>
            <a:r>
              <a:rPr lang="en-US" altLang="zh-CN" sz="4800" dirty="0">
                <a:solidFill>
                  <a:schemeClr val="tx2"/>
                </a:solidFill>
              </a:rPr>
              <a:t>08:</a:t>
            </a:r>
            <a:r>
              <a:rPr lang="en-US" altLang="zh-CN" sz="4800" dirty="0">
                <a:solidFill>
                  <a:srgbClr val="C00000"/>
                </a:solidFill>
              </a:rPr>
              <a:t>58</a:t>
            </a:r>
          </a:p>
          <a:p>
            <a:r>
              <a:rPr lang="en-US" altLang="zh-CN" sz="4800" dirty="0">
                <a:solidFill>
                  <a:schemeClr val="tx2"/>
                </a:solidFill>
              </a:rPr>
              <a:t>08:</a:t>
            </a:r>
            <a:r>
              <a:rPr lang="en-US" altLang="zh-CN" sz="4800" dirty="0">
                <a:solidFill>
                  <a:srgbClr val="C00000"/>
                </a:solidFill>
              </a:rPr>
              <a:t>59</a:t>
            </a:r>
          </a:p>
          <a:p>
            <a:r>
              <a:rPr lang="en-US" altLang="zh-CN" sz="4800" dirty="0">
                <a:solidFill>
                  <a:schemeClr val="tx2"/>
                </a:solidFill>
              </a:rPr>
              <a:t>09:</a:t>
            </a:r>
            <a:r>
              <a:rPr lang="en-US" altLang="zh-CN" sz="4800" dirty="0">
                <a:solidFill>
                  <a:srgbClr val="C00000"/>
                </a:solidFill>
              </a:rPr>
              <a:t>00</a:t>
            </a:r>
            <a:endParaRPr lang="zh-CN" altLang="en-US" sz="4800" dirty="0">
              <a:solidFill>
                <a:srgbClr val="C00000"/>
              </a:solidFill>
            </a:endParaRPr>
          </a:p>
        </p:txBody>
      </p:sp>
      <p:pic>
        <p:nvPicPr>
          <p:cNvPr id="1030" name="Picture 6" descr="Year 2038 problem - Wikipedia">
            <a:extLst>
              <a:ext uri="{FF2B5EF4-FFF2-40B4-BE49-F238E27FC236}">
                <a16:creationId xmlns:a16="http://schemas.microsoft.com/office/drawing/2014/main" id="{5662D784-798D-4DD3-A61D-C0CC944335B5}"/>
              </a:ext>
            </a:extLst>
          </p:cNvPr>
          <p:cNvPicPr>
            <a:picLocks noChangeAspect="1" noChangeArrowheads="1" noCrop="1"/>
          </p:cNvPicPr>
          <p:nvPr/>
        </p:nvPicPr>
        <p:blipFill>
          <a:blip r:embed="rId4">
            <a:extLst>
              <a:ext uri="{28A0092B-C50C-407E-A947-70E740481C1C}">
                <a14:useLocalDpi xmlns:a14="http://schemas.microsoft.com/office/drawing/2010/main"/>
              </a:ext>
            </a:extLst>
          </a:blip>
          <a:srcRect/>
          <a:stretch>
            <a:fillRect/>
          </a:stretch>
        </p:blipFill>
        <p:spPr bwMode="auto">
          <a:xfrm>
            <a:off x="7183191" y="1193607"/>
            <a:ext cx="5008808" cy="1627862"/>
          </a:xfrm>
          <a:prstGeom prst="rect">
            <a:avLst/>
          </a:prstGeom>
          <a:noFill/>
          <a:extLst>
            <a:ext uri="{909E8E84-426E-40DD-AFC4-6F175D3DCCD1}">
              <a14:hiddenFill xmlns:a14="http://schemas.microsoft.com/office/drawing/2010/main">
                <a:solidFill>
                  <a:srgbClr val="FFFFFF"/>
                </a:solidFill>
              </a14:hiddenFill>
            </a:ext>
          </a:extLst>
        </p:spPr>
      </p:pic>
      <p:sp>
        <p:nvSpPr>
          <p:cNvPr id="17" name="文本框 16">
            <a:extLst>
              <a:ext uri="{FF2B5EF4-FFF2-40B4-BE49-F238E27FC236}">
                <a16:creationId xmlns:a16="http://schemas.microsoft.com/office/drawing/2014/main" id="{26BF97DF-4C22-446D-BA3B-78944ACB2108}"/>
              </a:ext>
            </a:extLst>
          </p:cNvPr>
          <p:cNvSpPr txBox="1"/>
          <p:nvPr/>
        </p:nvSpPr>
        <p:spPr>
          <a:xfrm>
            <a:off x="8236807" y="3574259"/>
            <a:ext cx="2890600" cy="523220"/>
          </a:xfrm>
          <a:prstGeom prst="rect">
            <a:avLst/>
          </a:prstGeom>
          <a:noFill/>
        </p:spPr>
        <p:txBody>
          <a:bodyPr wrap="none" rtlCol="0">
            <a:spAutoFit/>
          </a:bodyPr>
          <a:lstStyle/>
          <a:p>
            <a:r>
              <a:rPr lang="en-US" altLang="zh-CN" sz="2800" i="1" dirty="0">
                <a:solidFill>
                  <a:schemeClr val="tx2"/>
                </a:solidFill>
              </a:rPr>
              <a:t>Year 2038 Problem</a:t>
            </a:r>
            <a:endParaRPr lang="zh-CN" altLang="en-US" sz="2800" i="1" dirty="0">
              <a:solidFill>
                <a:srgbClr val="C00000"/>
              </a:solidFill>
            </a:endParaRPr>
          </a:p>
        </p:txBody>
      </p:sp>
    </p:spTree>
    <p:extLst>
      <p:ext uri="{BB962C8B-B14F-4D97-AF65-F5344CB8AC3E}">
        <p14:creationId xmlns:p14="http://schemas.microsoft.com/office/powerpoint/2010/main" val="28851190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C3BA9540-C573-4A5F-939E-5A95F604AA0C}"/>
              </a:ext>
            </a:extLst>
          </p:cNvPr>
          <p:cNvSpPr>
            <a:spLocks noGrp="1"/>
          </p:cNvSpPr>
          <p:nvPr>
            <p:ph type="body" sz="quarter" idx="14"/>
          </p:nvPr>
        </p:nvSpPr>
        <p:spPr/>
        <p:txBody>
          <a:bodyPr/>
          <a:lstStyle/>
          <a:p>
            <a:r>
              <a:rPr lang="en-US" altLang="zh-CN" dirty="0"/>
              <a:t>Google </a:t>
            </a:r>
            <a:r>
              <a:rPr lang="zh-CN" altLang="en-US" dirty="0"/>
              <a:t>的数字化</a:t>
            </a:r>
          </a:p>
        </p:txBody>
      </p:sp>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zh-CN" altLang="en-US" dirty="0"/>
              <a:t>开篇实例</a:t>
            </a:r>
          </a:p>
        </p:txBody>
      </p:sp>
      <p:pic>
        <p:nvPicPr>
          <p:cNvPr id="7" name="Picture 2">
            <a:extLst>
              <a:ext uri="{FF2B5EF4-FFF2-40B4-BE49-F238E27FC236}">
                <a16:creationId xmlns:a16="http://schemas.microsoft.com/office/drawing/2014/main" id="{B4207F62-F316-423C-BFB0-0029BFD98BAF}"/>
              </a:ext>
            </a:extLst>
          </p:cNvPr>
          <p:cNvPicPr>
            <a:picLocks noChangeAspect="1" noChangeArrowheads="1"/>
          </p:cNvPicPr>
          <p:nvPr/>
        </p:nvPicPr>
        <p:blipFill>
          <a:blip r:embed="rId2" cstate="print"/>
          <a:srcRect/>
          <a:stretch>
            <a:fillRect/>
          </a:stretch>
        </p:blipFill>
        <p:spPr bwMode="auto">
          <a:xfrm>
            <a:off x="7093576" y="720142"/>
            <a:ext cx="3912096" cy="2341145"/>
          </a:xfrm>
          <a:prstGeom prst="rect">
            <a:avLst/>
          </a:prstGeom>
          <a:noFill/>
          <a:ln w="9525">
            <a:noFill/>
            <a:miter lim="800000"/>
            <a:headEnd/>
            <a:tailEnd/>
          </a:ln>
        </p:spPr>
      </p:pic>
      <p:pic>
        <p:nvPicPr>
          <p:cNvPr id="8" name="Picture 3" descr="C:\Users\Administrator\Desktop\Google book.jpg">
            <a:extLst>
              <a:ext uri="{FF2B5EF4-FFF2-40B4-BE49-F238E27FC236}">
                <a16:creationId xmlns:a16="http://schemas.microsoft.com/office/drawing/2014/main" id="{04DABF28-E482-42AE-B701-B41E2FFE8DAE}"/>
              </a:ext>
            </a:extLst>
          </p:cNvPr>
          <p:cNvPicPr>
            <a:picLocks noChangeAspect="1" noChangeArrowheads="1"/>
          </p:cNvPicPr>
          <p:nvPr/>
        </p:nvPicPr>
        <p:blipFill>
          <a:blip r:embed="rId3" cstate="print"/>
          <a:srcRect/>
          <a:stretch>
            <a:fillRect/>
          </a:stretch>
        </p:blipFill>
        <p:spPr bwMode="auto">
          <a:xfrm>
            <a:off x="2164829" y="937912"/>
            <a:ext cx="3931171" cy="1905604"/>
          </a:xfrm>
          <a:prstGeom prst="rect">
            <a:avLst/>
          </a:prstGeom>
          <a:noFill/>
        </p:spPr>
      </p:pic>
      <p:sp>
        <p:nvSpPr>
          <p:cNvPr id="9" name="内容占位符 2">
            <a:extLst>
              <a:ext uri="{FF2B5EF4-FFF2-40B4-BE49-F238E27FC236}">
                <a16:creationId xmlns:a16="http://schemas.microsoft.com/office/drawing/2014/main" id="{C5B3BB95-0C78-4A83-9758-8C9CD0D8B580}"/>
              </a:ext>
            </a:extLst>
          </p:cNvPr>
          <p:cNvSpPr txBox="1">
            <a:spLocks/>
          </p:cNvSpPr>
          <p:nvPr/>
        </p:nvSpPr>
        <p:spPr>
          <a:xfrm>
            <a:off x="265878" y="5399989"/>
            <a:ext cx="6973943" cy="131040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10000"/>
              </a:lnSpc>
              <a:spcBef>
                <a:spcPts val="0"/>
              </a:spcBef>
              <a:buFont typeface="Arial" panose="020B0604020202020204" pitchFamily="34" charset="0"/>
              <a:buNone/>
            </a:pPr>
            <a:r>
              <a:rPr lang="en-US" altLang="zh-CN">
                <a:latin typeface="+mj-lt"/>
                <a:ea typeface="黑体" pitchFamily="49" charset="-122"/>
              </a:rPr>
              <a:t>Google</a:t>
            </a:r>
            <a:r>
              <a:rPr lang="zh-CN" altLang="en-US">
                <a:latin typeface="+mj-lt"/>
                <a:ea typeface="黑体" pitchFamily="49" charset="-122"/>
              </a:rPr>
              <a:t>对书籍的处理不仅是扫描，还进行了</a:t>
            </a:r>
            <a:r>
              <a:rPr lang="zh-CN" altLang="en-US">
                <a:solidFill>
                  <a:srgbClr val="C00000"/>
                </a:solidFill>
                <a:latin typeface="+mj-lt"/>
                <a:ea typeface="黑体" pitchFamily="49" charset="-122"/>
              </a:rPr>
              <a:t>数字化</a:t>
            </a:r>
            <a:r>
              <a:rPr lang="en-US" altLang="zh-CN">
                <a:latin typeface="+mj-lt"/>
                <a:ea typeface="黑体" pitchFamily="49" charset="-122"/>
              </a:rPr>
              <a:t>(Digitizing)</a:t>
            </a:r>
            <a:r>
              <a:rPr lang="zh-CN" altLang="en-US">
                <a:latin typeface="+mj-lt"/>
                <a:ea typeface="黑体" pitchFamily="49" charset="-122"/>
              </a:rPr>
              <a:t>与</a:t>
            </a:r>
            <a:r>
              <a:rPr lang="zh-CN" altLang="en-US">
                <a:solidFill>
                  <a:srgbClr val="C00000"/>
                </a:solidFill>
                <a:latin typeface="+mj-lt"/>
                <a:ea typeface="黑体" pitchFamily="49" charset="-122"/>
              </a:rPr>
              <a:t>数据化</a:t>
            </a:r>
            <a:r>
              <a:rPr lang="en-US" altLang="zh-CN">
                <a:latin typeface="+mj-lt"/>
                <a:ea typeface="黑体" pitchFamily="49" charset="-122"/>
              </a:rPr>
              <a:t>(Datafication)</a:t>
            </a:r>
            <a:r>
              <a:rPr lang="zh-CN" altLang="en-US">
                <a:latin typeface="+mj-lt"/>
                <a:ea typeface="黑体" pitchFamily="49" charset="-122"/>
              </a:rPr>
              <a:t>，庞大的书籍数据库甚至孕育了一个新学科的成立：</a:t>
            </a:r>
            <a:r>
              <a:rPr lang="zh-CN" altLang="en-US">
                <a:solidFill>
                  <a:srgbClr val="C00000"/>
                </a:solidFill>
                <a:latin typeface="+mj-lt"/>
                <a:ea typeface="黑体" pitchFamily="49" charset="-122"/>
              </a:rPr>
              <a:t>文化组学</a:t>
            </a:r>
            <a:r>
              <a:rPr lang="en-US" altLang="zh-CN">
                <a:latin typeface="+mj-lt"/>
                <a:ea typeface="黑体" pitchFamily="49" charset="-122"/>
              </a:rPr>
              <a:t>(Culturomics)</a:t>
            </a:r>
            <a:r>
              <a:rPr lang="zh-CN" altLang="en-US">
                <a:latin typeface="+mj-lt"/>
                <a:ea typeface="黑体" pitchFamily="49" charset="-122"/>
              </a:rPr>
              <a:t>。</a:t>
            </a:r>
            <a:endParaRPr lang="zh-CN" altLang="en-US" dirty="0">
              <a:latin typeface="+mj-lt"/>
              <a:ea typeface="黑体" pitchFamily="49" charset="-122"/>
            </a:endParaRPr>
          </a:p>
        </p:txBody>
      </p:sp>
      <p:pic>
        <p:nvPicPr>
          <p:cNvPr id="2050" name="Picture 2" descr="Book of Lost Books Discovered in Danish Archive | Smart News ...">
            <a:extLst>
              <a:ext uri="{FF2B5EF4-FFF2-40B4-BE49-F238E27FC236}">
                <a16:creationId xmlns:a16="http://schemas.microsoft.com/office/drawing/2014/main" id="{53AB4826-A564-4680-9F31-CC7E81C276FA}"/>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71500" y="3414994"/>
            <a:ext cx="2319981" cy="1427681"/>
          </a:xfrm>
          <a:prstGeom prst="rect">
            <a:avLst/>
          </a:prstGeom>
          <a:noFill/>
          <a:extLst>
            <a:ext uri="{909E8E84-426E-40DD-AFC4-6F175D3DCCD1}">
              <a14:hiddenFill xmlns:a14="http://schemas.microsoft.com/office/drawing/2010/main">
                <a:solidFill>
                  <a:srgbClr val="FFFFFF"/>
                </a:solidFill>
              </a14:hiddenFill>
            </a:ext>
          </a:extLst>
        </p:spPr>
      </p:pic>
      <p:sp>
        <p:nvSpPr>
          <p:cNvPr id="10" name="箭头: 右 9">
            <a:extLst>
              <a:ext uri="{FF2B5EF4-FFF2-40B4-BE49-F238E27FC236}">
                <a16:creationId xmlns:a16="http://schemas.microsoft.com/office/drawing/2014/main" id="{BBC50CEA-730B-47B4-928D-8136958821A5}"/>
              </a:ext>
            </a:extLst>
          </p:cNvPr>
          <p:cNvSpPr/>
          <p:nvPr/>
        </p:nvSpPr>
        <p:spPr>
          <a:xfrm>
            <a:off x="3152006" y="3886518"/>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052" name="Picture 4" descr="How to Write &amp; Publish an eBook and Sell It for Profit">
            <a:extLst>
              <a:ext uri="{FF2B5EF4-FFF2-40B4-BE49-F238E27FC236}">
                <a16:creationId xmlns:a16="http://schemas.microsoft.com/office/drawing/2014/main" id="{AD4ACF2A-C6C9-4E94-9A8C-EA993F93F8C8}"/>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4492538" y="3327390"/>
            <a:ext cx="2408711" cy="1602888"/>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ow To Quickly Select An Entire Sentence In Office Word">
            <a:extLst>
              <a:ext uri="{FF2B5EF4-FFF2-40B4-BE49-F238E27FC236}">
                <a16:creationId xmlns:a16="http://schemas.microsoft.com/office/drawing/2014/main" id="{F3DE9FC5-5669-47F7-A386-20D3F3C60CE7}"/>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8905875" y="3288391"/>
            <a:ext cx="2714625" cy="1685925"/>
          </a:xfrm>
          <a:prstGeom prst="rect">
            <a:avLst/>
          </a:prstGeom>
          <a:noFill/>
          <a:extLst>
            <a:ext uri="{909E8E84-426E-40DD-AFC4-6F175D3DCCD1}">
              <a14:hiddenFill xmlns:a14="http://schemas.microsoft.com/office/drawing/2010/main">
                <a:solidFill>
                  <a:srgbClr val="FFFFFF"/>
                </a:solidFill>
              </a14:hiddenFill>
            </a:ext>
          </a:extLst>
        </p:spPr>
      </p:pic>
      <p:sp>
        <p:nvSpPr>
          <p:cNvPr id="14" name="箭头: 右 13">
            <a:extLst>
              <a:ext uri="{FF2B5EF4-FFF2-40B4-BE49-F238E27FC236}">
                <a16:creationId xmlns:a16="http://schemas.microsoft.com/office/drawing/2014/main" id="{476CA12F-5354-4804-9C5D-8FEA5CDE3D01}"/>
              </a:ext>
            </a:extLst>
          </p:cNvPr>
          <p:cNvSpPr/>
          <p:nvPr/>
        </p:nvSpPr>
        <p:spPr>
          <a:xfrm>
            <a:off x="7414358" y="3886518"/>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886258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内容占位符 8">
            <a:extLst>
              <a:ext uri="{FF2B5EF4-FFF2-40B4-BE49-F238E27FC236}">
                <a16:creationId xmlns:a16="http://schemas.microsoft.com/office/drawing/2014/main" id="{5E9F55C3-776A-444C-B2D7-B62B658344E7}"/>
              </a:ext>
            </a:extLst>
          </p:cNvPr>
          <p:cNvSpPr>
            <a:spLocks noGrp="1"/>
          </p:cNvSpPr>
          <p:nvPr>
            <p:ph sz="quarter" idx="15"/>
          </p:nvPr>
        </p:nvSpPr>
        <p:spPr>
          <a:xfrm>
            <a:off x="609600" y="812800"/>
            <a:ext cx="10833100" cy="1969037"/>
          </a:xfrm>
        </p:spPr>
        <p:txBody>
          <a:bodyPr/>
          <a:lstStyle/>
          <a:p>
            <a:r>
              <a:rPr lang="zh-CN" altLang="en-US" dirty="0"/>
              <a:t>进位制是一种记数方式，亦称进位计数法或位值计数法。利用这种记数法，可以使用有限种数字符号来表示所有的数值。</a:t>
            </a:r>
            <a:endParaRPr lang="en-US" altLang="zh-CN" dirty="0"/>
          </a:p>
        </p:txBody>
      </p:sp>
      <p:sp>
        <p:nvSpPr>
          <p:cNvPr id="3" name="文本占位符 2">
            <a:extLst>
              <a:ext uri="{FF2B5EF4-FFF2-40B4-BE49-F238E27FC236}">
                <a16:creationId xmlns:a16="http://schemas.microsoft.com/office/drawing/2014/main" id="{C3BA9540-C573-4A5F-939E-5A95F604AA0C}"/>
              </a:ext>
            </a:extLst>
          </p:cNvPr>
          <p:cNvSpPr>
            <a:spLocks noGrp="1"/>
          </p:cNvSpPr>
          <p:nvPr>
            <p:ph type="body" sz="quarter" idx="14"/>
          </p:nvPr>
        </p:nvSpPr>
        <p:spPr/>
        <p:txBody>
          <a:bodyPr/>
          <a:lstStyle/>
          <a:p>
            <a:r>
              <a:rPr lang="zh-CN" altLang="en-US" dirty="0"/>
              <a:t>什么是进制</a:t>
            </a:r>
          </a:p>
        </p:txBody>
      </p:sp>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dirty="0"/>
              <a:t>3.2  </a:t>
            </a:r>
            <a:r>
              <a:rPr lang="zh-CN" altLang="en-US" dirty="0"/>
              <a:t>进制与数据表达</a:t>
            </a:r>
          </a:p>
        </p:txBody>
      </p:sp>
      <p:sp>
        <p:nvSpPr>
          <p:cNvPr id="11" name="文本框 10">
            <a:extLst>
              <a:ext uri="{FF2B5EF4-FFF2-40B4-BE49-F238E27FC236}">
                <a16:creationId xmlns:a16="http://schemas.microsoft.com/office/drawing/2014/main" id="{EECAFB90-F0AD-4ACA-BD2A-79D46840DC48}"/>
              </a:ext>
            </a:extLst>
          </p:cNvPr>
          <p:cNvSpPr txBox="1"/>
          <p:nvPr/>
        </p:nvSpPr>
        <p:spPr>
          <a:xfrm>
            <a:off x="2861781" y="2905780"/>
            <a:ext cx="6468437" cy="523220"/>
          </a:xfrm>
          <a:prstGeom prst="rect">
            <a:avLst/>
          </a:prstGeom>
          <a:noFill/>
        </p:spPr>
        <p:txBody>
          <a:bodyPr wrap="square" rtlCol="0">
            <a:spAutoFit/>
          </a:bodyPr>
          <a:lstStyle/>
          <a:p>
            <a:r>
              <a:rPr lang="zh-CN" altLang="en-US" sz="2800" dirty="0">
                <a:solidFill>
                  <a:schemeClr val="tx2"/>
                </a:solidFill>
                <a:latin typeface="黑体" panose="02010609060101010101" pitchFamily="49" charset="-122"/>
                <a:ea typeface="黑体" panose="02010609060101010101" pitchFamily="49" charset="-122"/>
              </a:rPr>
              <a:t>二进制   八进制   十进制   十六进制</a:t>
            </a:r>
          </a:p>
        </p:txBody>
      </p:sp>
      <p:sp>
        <p:nvSpPr>
          <p:cNvPr id="13" name="矩形 12">
            <a:extLst>
              <a:ext uri="{FF2B5EF4-FFF2-40B4-BE49-F238E27FC236}">
                <a16:creationId xmlns:a16="http://schemas.microsoft.com/office/drawing/2014/main" id="{2C42E28D-CEDB-4B8D-B905-52FB18D23CC9}"/>
              </a:ext>
            </a:extLst>
          </p:cNvPr>
          <p:cNvSpPr/>
          <p:nvPr/>
        </p:nvSpPr>
        <p:spPr>
          <a:xfrm>
            <a:off x="2951934" y="2972531"/>
            <a:ext cx="345058" cy="456469"/>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对话气泡: 矩形 13">
            <a:extLst>
              <a:ext uri="{FF2B5EF4-FFF2-40B4-BE49-F238E27FC236}">
                <a16:creationId xmlns:a16="http://schemas.microsoft.com/office/drawing/2014/main" id="{86CF02EB-92C2-471E-AFFF-E71E6AC680C0}"/>
              </a:ext>
            </a:extLst>
          </p:cNvPr>
          <p:cNvSpPr/>
          <p:nvPr/>
        </p:nvSpPr>
        <p:spPr>
          <a:xfrm>
            <a:off x="274583" y="3625231"/>
            <a:ext cx="2654263" cy="612648"/>
          </a:xfrm>
          <a:prstGeom prst="wedgeRectCallout">
            <a:avLst>
              <a:gd name="adj1" fmla="val 43565"/>
              <a:gd name="adj2" fmla="val -84652"/>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基数（底数）</a:t>
            </a:r>
            <a:endParaRPr lang="en-US" altLang="zh-CN" dirty="0"/>
          </a:p>
          <a:p>
            <a:pPr algn="ctr"/>
            <a:r>
              <a:rPr lang="zh-CN" altLang="en-US" dirty="0"/>
              <a:t>可使用的数字符号个数</a:t>
            </a:r>
          </a:p>
        </p:txBody>
      </p:sp>
      <p:sp>
        <p:nvSpPr>
          <p:cNvPr id="18" name="文本框 17">
            <a:extLst>
              <a:ext uri="{FF2B5EF4-FFF2-40B4-BE49-F238E27FC236}">
                <a16:creationId xmlns:a16="http://schemas.microsoft.com/office/drawing/2014/main" id="{825E9DE6-B7B9-45AA-9A60-54925AE2CA33}"/>
              </a:ext>
            </a:extLst>
          </p:cNvPr>
          <p:cNvSpPr txBox="1"/>
          <p:nvPr/>
        </p:nvSpPr>
        <p:spPr>
          <a:xfrm>
            <a:off x="3308498" y="3625231"/>
            <a:ext cx="444352" cy="1323439"/>
          </a:xfrm>
          <a:prstGeom prst="rect">
            <a:avLst/>
          </a:prstGeom>
          <a:noFill/>
        </p:spPr>
        <p:txBody>
          <a:bodyPr wrap="none" rtlCol="0">
            <a:spAutoFit/>
          </a:bodyPr>
          <a:lstStyle/>
          <a:p>
            <a:r>
              <a:rPr lang="en-US" altLang="zh-CN" sz="4000" dirty="0">
                <a:solidFill>
                  <a:schemeClr val="tx2"/>
                </a:solidFill>
              </a:rPr>
              <a:t>0</a:t>
            </a:r>
          </a:p>
          <a:p>
            <a:r>
              <a:rPr lang="en-US" altLang="zh-CN" sz="4000" dirty="0">
                <a:solidFill>
                  <a:schemeClr val="tx2"/>
                </a:solidFill>
              </a:rPr>
              <a:t>1</a:t>
            </a:r>
            <a:endParaRPr lang="zh-CN" altLang="en-US" sz="4000" dirty="0">
              <a:solidFill>
                <a:schemeClr val="tx2"/>
              </a:solidFill>
            </a:endParaRPr>
          </a:p>
        </p:txBody>
      </p:sp>
      <p:sp>
        <p:nvSpPr>
          <p:cNvPr id="19" name="文本框 18">
            <a:extLst>
              <a:ext uri="{FF2B5EF4-FFF2-40B4-BE49-F238E27FC236}">
                <a16:creationId xmlns:a16="http://schemas.microsoft.com/office/drawing/2014/main" id="{DF9B2F84-1D65-46C3-9588-CEE2132A8BBD}"/>
              </a:ext>
            </a:extLst>
          </p:cNvPr>
          <p:cNvSpPr txBox="1"/>
          <p:nvPr/>
        </p:nvSpPr>
        <p:spPr>
          <a:xfrm>
            <a:off x="4905385" y="3625230"/>
            <a:ext cx="340158" cy="3046988"/>
          </a:xfrm>
          <a:prstGeom prst="rect">
            <a:avLst/>
          </a:prstGeom>
          <a:noFill/>
        </p:spPr>
        <p:txBody>
          <a:bodyPr wrap="none" rtlCol="0">
            <a:spAutoFit/>
          </a:bodyPr>
          <a:lstStyle/>
          <a:p>
            <a:r>
              <a:rPr lang="en-US" altLang="zh-CN" sz="2400" dirty="0">
                <a:solidFill>
                  <a:schemeClr val="tx2"/>
                </a:solidFill>
              </a:rPr>
              <a:t>0</a:t>
            </a:r>
          </a:p>
          <a:p>
            <a:r>
              <a:rPr lang="en-US" altLang="zh-CN" sz="2400" dirty="0">
                <a:solidFill>
                  <a:schemeClr val="tx2"/>
                </a:solidFill>
              </a:rPr>
              <a:t>1</a:t>
            </a:r>
          </a:p>
          <a:p>
            <a:r>
              <a:rPr lang="en-US" altLang="zh-CN" sz="2400" dirty="0">
                <a:solidFill>
                  <a:schemeClr val="tx2"/>
                </a:solidFill>
              </a:rPr>
              <a:t>2</a:t>
            </a:r>
          </a:p>
          <a:p>
            <a:r>
              <a:rPr lang="en-US" altLang="zh-CN" sz="2400" dirty="0">
                <a:solidFill>
                  <a:schemeClr val="tx2"/>
                </a:solidFill>
              </a:rPr>
              <a:t>3</a:t>
            </a:r>
          </a:p>
          <a:p>
            <a:r>
              <a:rPr lang="en-US" altLang="zh-CN" sz="2400" dirty="0">
                <a:solidFill>
                  <a:schemeClr val="tx2"/>
                </a:solidFill>
              </a:rPr>
              <a:t>4</a:t>
            </a:r>
          </a:p>
          <a:p>
            <a:r>
              <a:rPr lang="en-US" altLang="zh-CN" sz="2400" dirty="0">
                <a:solidFill>
                  <a:schemeClr val="tx2"/>
                </a:solidFill>
              </a:rPr>
              <a:t>5</a:t>
            </a:r>
          </a:p>
          <a:p>
            <a:r>
              <a:rPr lang="en-US" altLang="zh-CN" sz="2400" dirty="0">
                <a:solidFill>
                  <a:schemeClr val="tx2"/>
                </a:solidFill>
              </a:rPr>
              <a:t>6</a:t>
            </a:r>
          </a:p>
          <a:p>
            <a:r>
              <a:rPr lang="en-US" altLang="zh-CN" sz="2400" dirty="0">
                <a:solidFill>
                  <a:schemeClr val="tx2"/>
                </a:solidFill>
              </a:rPr>
              <a:t>7</a:t>
            </a:r>
            <a:endParaRPr lang="zh-CN" altLang="en-US" sz="2400" dirty="0">
              <a:solidFill>
                <a:schemeClr val="tx2"/>
              </a:solidFill>
            </a:endParaRPr>
          </a:p>
        </p:txBody>
      </p:sp>
      <p:sp>
        <p:nvSpPr>
          <p:cNvPr id="20" name="文本框 19">
            <a:extLst>
              <a:ext uri="{FF2B5EF4-FFF2-40B4-BE49-F238E27FC236}">
                <a16:creationId xmlns:a16="http://schemas.microsoft.com/office/drawing/2014/main" id="{422FF8A4-A506-4EC0-86C4-4CDE019BC249}"/>
              </a:ext>
            </a:extLst>
          </p:cNvPr>
          <p:cNvSpPr txBox="1"/>
          <p:nvPr/>
        </p:nvSpPr>
        <p:spPr>
          <a:xfrm>
            <a:off x="6606301" y="3625230"/>
            <a:ext cx="314510" cy="3170099"/>
          </a:xfrm>
          <a:prstGeom prst="rect">
            <a:avLst/>
          </a:prstGeom>
          <a:noFill/>
        </p:spPr>
        <p:txBody>
          <a:bodyPr wrap="none" rtlCol="0">
            <a:spAutoFit/>
          </a:bodyPr>
          <a:lstStyle/>
          <a:p>
            <a:r>
              <a:rPr lang="en-US" altLang="zh-CN" sz="2000" dirty="0">
                <a:solidFill>
                  <a:schemeClr val="tx2"/>
                </a:solidFill>
              </a:rPr>
              <a:t>0</a:t>
            </a:r>
          </a:p>
          <a:p>
            <a:r>
              <a:rPr lang="en-US" altLang="zh-CN" sz="2000" dirty="0">
                <a:solidFill>
                  <a:schemeClr val="tx2"/>
                </a:solidFill>
              </a:rPr>
              <a:t>1</a:t>
            </a:r>
          </a:p>
          <a:p>
            <a:r>
              <a:rPr lang="en-US" altLang="zh-CN" sz="2000" dirty="0">
                <a:solidFill>
                  <a:schemeClr val="tx2"/>
                </a:solidFill>
              </a:rPr>
              <a:t>2</a:t>
            </a:r>
          </a:p>
          <a:p>
            <a:r>
              <a:rPr lang="en-US" altLang="zh-CN" sz="2000" dirty="0">
                <a:solidFill>
                  <a:schemeClr val="tx2"/>
                </a:solidFill>
              </a:rPr>
              <a:t>3</a:t>
            </a:r>
          </a:p>
          <a:p>
            <a:r>
              <a:rPr lang="en-US" altLang="zh-CN" sz="2000" dirty="0">
                <a:solidFill>
                  <a:schemeClr val="tx2"/>
                </a:solidFill>
              </a:rPr>
              <a:t>4</a:t>
            </a:r>
          </a:p>
          <a:p>
            <a:r>
              <a:rPr lang="en-US" altLang="zh-CN" sz="2000" dirty="0">
                <a:solidFill>
                  <a:schemeClr val="tx2"/>
                </a:solidFill>
              </a:rPr>
              <a:t>5</a:t>
            </a:r>
          </a:p>
          <a:p>
            <a:r>
              <a:rPr lang="en-US" altLang="zh-CN" sz="2000" dirty="0">
                <a:solidFill>
                  <a:schemeClr val="tx2"/>
                </a:solidFill>
              </a:rPr>
              <a:t>6</a:t>
            </a:r>
          </a:p>
          <a:p>
            <a:r>
              <a:rPr lang="en-US" altLang="zh-CN" sz="2000" dirty="0">
                <a:solidFill>
                  <a:schemeClr val="tx2"/>
                </a:solidFill>
              </a:rPr>
              <a:t>7</a:t>
            </a:r>
          </a:p>
          <a:p>
            <a:r>
              <a:rPr lang="en-US" altLang="zh-CN" sz="2000" dirty="0">
                <a:solidFill>
                  <a:schemeClr val="tx2"/>
                </a:solidFill>
              </a:rPr>
              <a:t>8</a:t>
            </a:r>
          </a:p>
          <a:p>
            <a:r>
              <a:rPr lang="en-US" altLang="zh-CN" sz="2000" dirty="0">
                <a:solidFill>
                  <a:schemeClr val="tx2"/>
                </a:solidFill>
              </a:rPr>
              <a:t>9</a:t>
            </a:r>
            <a:endParaRPr lang="zh-CN" altLang="en-US" sz="2000" dirty="0">
              <a:solidFill>
                <a:schemeClr val="tx2"/>
              </a:solidFill>
            </a:endParaRPr>
          </a:p>
        </p:txBody>
      </p:sp>
      <p:sp>
        <p:nvSpPr>
          <p:cNvPr id="21" name="文本框 20">
            <a:extLst>
              <a:ext uri="{FF2B5EF4-FFF2-40B4-BE49-F238E27FC236}">
                <a16:creationId xmlns:a16="http://schemas.microsoft.com/office/drawing/2014/main" id="{3D7635BF-E39A-4607-82CE-EF149318B79F}"/>
              </a:ext>
            </a:extLst>
          </p:cNvPr>
          <p:cNvSpPr txBox="1"/>
          <p:nvPr/>
        </p:nvSpPr>
        <p:spPr>
          <a:xfrm>
            <a:off x="7881683" y="3661258"/>
            <a:ext cx="1247457" cy="1569660"/>
          </a:xfrm>
          <a:prstGeom prst="rect">
            <a:avLst/>
          </a:prstGeom>
          <a:noFill/>
        </p:spPr>
        <p:txBody>
          <a:bodyPr wrap="none" rtlCol="0">
            <a:spAutoFit/>
          </a:bodyPr>
          <a:lstStyle/>
          <a:p>
            <a:r>
              <a:rPr lang="en-US" altLang="zh-CN" sz="2400" dirty="0">
                <a:solidFill>
                  <a:schemeClr val="tx2"/>
                </a:solidFill>
              </a:rPr>
              <a:t>0  1  2  3</a:t>
            </a:r>
          </a:p>
          <a:p>
            <a:r>
              <a:rPr lang="en-US" altLang="zh-CN" sz="2400" dirty="0">
                <a:solidFill>
                  <a:schemeClr val="tx2"/>
                </a:solidFill>
              </a:rPr>
              <a:t>4  5  6  7</a:t>
            </a:r>
          </a:p>
          <a:p>
            <a:r>
              <a:rPr lang="en-US" altLang="zh-CN" sz="2400" dirty="0">
                <a:solidFill>
                  <a:schemeClr val="tx2"/>
                </a:solidFill>
              </a:rPr>
              <a:t>8  9  </a:t>
            </a:r>
            <a:r>
              <a:rPr lang="en-US" altLang="zh-CN" sz="2400" dirty="0">
                <a:solidFill>
                  <a:srgbClr val="C00000"/>
                </a:solidFill>
              </a:rPr>
              <a:t>A  B</a:t>
            </a:r>
          </a:p>
          <a:p>
            <a:r>
              <a:rPr lang="en-US" altLang="zh-CN" sz="2400" dirty="0">
                <a:solidFill>
                  <a:srgbClr val="C00000"/>
                </a:solidFill>
              </a:rPr>
              <a:t>C  D  E  F</a:t>
            </a:r>
            <a:endParaRPr lang="zh-CN" altLang="en-US" sz="2400" dirty="0">
              <a:solidFill>
                <a:srgbClr val="C00000"/>
              </a:solidFill>
            </a:endParaRPr>
          </a:p>
        </p:txBody>
      </p:sp>
    </p:spTree>
    <p:extLst>
      <p:ext uri="{BB962C8B-B14F-4D97-AF65-F5344CB8AC3E}">
        <p14:creationId xmlns:p14="http://schemas.microsoft.com/office/powerpoint/2010/main" val="36921462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C3BA9540-C573-4A5F-939E-5A95F604AA0C}"/>
              </a:ext>
            </a:extLst>
          </p:cNvPr>
          <p:cNvSpPr>
            <a:spLocks noGrp="1"/>
          </p:cNvSpPr>
          <p:nvPr>
            <p:ph type="body" sz="quarter" idx="14"/>
          </p:nvPr>
        </p:nvSpPr>
        <p:spPr/>
        <p:txBody>
          <a:bodyPr/>
          <a:lstStyle/>
          <a:p>
            <a:r>
              <a:rPr lang="zh-CN" altLang="en-US" dirty="0"/>
              <a:t>什么是进制</a:t>
            </a:r>
          </a:p>
        </p:txBody>
      </p:sp>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dirty="0"/>
              <a:t>3.2  </a:t>
            </a:r>
            <a:r>
              <a:rPr lang="zh-CN" altLang="en-US" dirty="0"/>
              <a:t>进制与数据表达</a:t>
            </a:r>
          </a:p>
        </p:txBody>
      </p:sp>
      <p:sp>
        <p:nvSpPr>
          <p:cNvPr id="10" name="文本框 9">
            <a:extLst>
              <a:ext uri="{FF2B5EF4-FFF2-40B4-BE49-F238E27FC236}">
                <a16:creationId xmlns:a16="http://schemas.microsoft.com/office/drawing/2014/main" id="{40049E15-42B8-413B-A73C-9E065A686CF8}"/>
              </a:ext>
            </a:extLst>
          </p:cNvPr>
          <p:cNvSpPr txBox="1"/>
          <p:nvPr/>
        </p:nvSpPr>
        <p:spPr>
          <a:xfrm>
            <a:off x="492542" y="924081"/>
            <a:ext cx="11206914" cy="646331"/>
          </a:xfrm>
          <a:prstGeom prst="rect">
            <a:avLst/>
          </a:prstGeom>
          <a:noFill/>
        </p:spPr>
        <p:txBody>
          <a:bodyPr wrap="none" rtlCol="0">
            <a:spAutoFit/>
          </a:bodyPr>
          <a:lstStyle/>
          <a:p>
            <a:r>
              <a:rPr lang="en-US" altLang="zh-CN" sz="3600" dirty="0">
                <a:solidFill>
                  <a:schemeClr val="tx2"/>
                </a:solidFill>
              </a:rPr>
              <a:t>1234.56</a:t>
            </a:r>
            <a:r>
              <a:rPr lang="en-US" altLang="zh-CN" sz="3600" baseline="-25000" dirty="0">
                <a:solidFill>
                  <a:schemeClr val="tx2"/>
                </a:solidFill>
              </a:rPr>
              <a:t>10</a:t>
            </a:r>
            <a:r>
              <a:rPr lang="en-US" altLang="zh-CN" sz="3600" dirty="0">
                <a:solidFill>
                  <a:schemeClr val="tx2"/>
                </a:solidFill>
              </a:rPr>
              <a:t> = 1×10</a:t>
            </a:r>
            <a:r>
              <a:rPr lang="en-US" altLang="zh-CN" sz="3600" baseline="30000" dirty="0">
                <a:solidFill>
                  <a:schemeClr val="tx2"/>
                </a:solidFill>
              </a:rPr>
              <a:t>3 </a:t>
            </a:r>
            <a:r>
              <a:rPr lang="en-US" altLang="zh-CN" sz="3600" dirty="0">
                <a:solidFill>
                  <a:schemeClr val="tx2"/>
                </a:solidFill>
              </a:rPr>
              <a:t>+ 2×10</a:t>
            </a:r>
            <a:r>
              <a:rPr lang="en-US" altLang="zh-CN" sz="3600" baseline="30000" dirty="0">
                <a:solidFill>
                  <a:schemeClr val="tx2"/>
                </a:solidFill>
              </a:rPr>
              <a:t>2 </a:t>
            </a:r>
            <a:r>
              <a:rPr lang="en-US" altLang="zh-CN" sz="3600" dirty="0">
                <a:solidFill>
                  <a:schemeClr val="tx2"/>
                </a:solidFill>
              </a:rPr>
              <a:t>+ 3×10</a:t>
            </a:r>
            <a:r>
              <a:rPr lang="en-US" altLang="zh-CN" sz="3600" baseline="30000" dirty="0">
                <a:solidFill>
                  <a:schemeClr val="tx2"/>
                </a:solidFill>
              </a:rPr>
              <a:t>1 </a:t>
            </a:r>
            <a:r>
              <a:rPr lang="en-US" altLang="zh-CN" sz="3600" dirty="0">
                <a:solidFill>
                  <a:schemeClr val="tx2"/>
                </a:solidFill>
              </a:rPr>
              <a:t>+ 4×10</a:t>
            </a:r>
            <a:r>
              <a:rPr lang="en-US" altLang="zh-CN" sz="3600" baseline="30000" dirty="0">
                <a:solidFill>
                  <a:schemeClr val="tx2"/>
                </a:solidFill>
              </a:rPr>
              <a:t>0 </a:t>
            </a:r>
            <a:r>
              <a:rPr lang="en-US" altLang="zh-CN" sz="3600" dirty="0">
                <a:solidFill>
                  <a:schemeClr val="tx2"/>
                </a:solidFill>
              </a:rPr>
              <a:t>+ 5×10</a:t>
            </a:r>
            <a:r>
              <a:rPr lang="en-US" altLang="zh-CN" sz="3600" baseline="30000" dirty="0">
                <a:solidFill>
                  <a:schemeClr val="tx2"/>
                </a:solidFill>
              </a:rPr>
              <a:t>-1</a:t>
            </a:r>
            <a:r>
              <a:rPr lang="en-US" altLang="zh-CN" sz="3600" dirty="0">
                <a:solidFill>
                  <a:schemeClr val="tx2"/>
                </a:solidFill>
              </a:rPr>
              <a:t> + 6×10</a:t>
            </a:r>
            <a:r>
              <a:rPr lang="en-US" altLang="zh-CN" sz="3600" baseline="30000" dirty="0">
                <a:solidFill>
                  <a:schemeClr val="tx2"/>
                </a:solidFill>
              </a:rPr>
              <a:t>-2</a:t>
            </a:r>
            <a:endParaRPr lang="zh-CN" altLang="en-US" sz="3600" baseline="30000" dirty="0">
              <a:solidFill>
                <a:schemeClr val="tx2"/>
              </a:solidFill>
            </a:endParaRPr>
          </a:p>
        </p:txBody>
      </p:sp>
      <p:sp>
        <p:nvSpPr>
          <p:cNvPr id="6" name="文本框 5">
            <a:extLst>
              <a:ext uri="{FF2B5EF4-FFF2-40B4-BE49-F238E27FC236}">
                <a16:creationId xmlns:a16="http://schemas.microsoft.com/office/drawing/2014/main" id="{F6873957-E6E9-40FC-8458-0D83AC216421}"/>
              </a:ext>
            </a:extLst>
          </p:cNvPr>
          <p:cNvSpPr txBox="1"/>
          <p:nvPr/>
        </p:nvSpPr>
        <p:spPr>
          <a:xfrm>
            <a:off x="836540" y="1728732"/>
            <a:ext cx="9129422" cy="707886"/>
          </a:xfrm>
          <a:prstGeom prst="rect">
            <a:avLst/>
          </a:prstGeom>
          <a:noFill/>
        </p:spPr>
        <p:txBody>
          <a:bodyPr wrap="none" rtlCol="0">
            <a:spAutoFit/>
          </a:bodyPr>
          <a:lstStyle/>
          <a:p>
            <a:r>
              <a:rPr lang="en-US" altLang="zh-CN" sz="4000" dirty="0">
                <a:solidFill>
                  <a:schemeClr val="tx2"/>
                </a:solidFill>
              </a:rPr>
              <a:t>10110</a:t>
            </a:r>
            <a:r>
              <a:rPr lang="en-US" altLang="zh-CN" sz="4000" baseline="-25000" dirty="0">
                <a:solidFill>
                  <a:schemeClr val="tx2"/>
                </a:solidFill>
              </a:rPr>
              <a:t>2</a:t>
            </a:r>
            <a:r>
              <a:rPr lang="en-US" altLang="zh-CN" sz="4000" dirty="0">
                <a:solidFill>
                  <a:schemeClr val="tx2"/>
                </a:solidFill>
              </a:rPr>
              <a:t> = 1×2</a:t>
            </a:r>
            <a:r>
              <a:rPr lang="en-US" altLang="zh-CN" sz="4000" baseline="30000" dirty="0">
                <a:solidFill>
                  <a:schemeClr val="tx2"/>
                </a:solidFill>
              </a:rPr>
              <a:t>4  </a:t>
            </a:r>
            <a:r>
              <a:rPr lang="en-US" altLang="zh-CN" sz="4000" dirty="0">
                <a:solidFill>
                  <a:schemeClr val="tx2"/>
                </a:solidFill>
              </a:rPr>
              <a:t>+ 0×2</a:t>
            </a:r>
            <a:r>
              <a:rPr lang="en-US" altLang="zh-CN" sz="4000" baseline="30000" dirty="0">
                <a:solidFill>
                  <a:schemeClr val="tx2"/>
                </a:solidFill>
              </a:rPr>
              <a:t>3  </a:t>
            </a:r>
            <a:r>
              <a:rPr lang="en-US" altLang="zh-CN" sz="4000" dirty="0">
                <a:solidFill>
                  <a:schemeClr val="tx2"/>
                </a:solidFill>
              </a:rPr>
              <a:t>+ 1×2</a:t>
            </a:r>
            <a:r>
              <a:rPr lang="en-US" altLang="zh-CN" sz="4000" baseline="30000" dirty="0">
                <a:solidFill>
                  <a:schemeClr val="tx2"/>
                </a:solidFill>
              </a:rPr>
              <a:t>2   </a:t>
            </a:r>
            <a:r>
              <a:rPr lang="en-US" altLang="zh-CN" sz="4000" dirty="0">
                <a:solidFill>
                  <a:schemeClr val="tx2"/>
                </a:solidFill>
              </a:rPr>
              <a:t>+ 1×2</a:t>
            </a:r>
            <a:r>
              <a:rPr lang="en-US" altLang="zh-CN" sz="4000" baseline="30000" dirty="0">
                <a:solidFill>
                  <a:schemeClr val="tx2"/>
                </a:solidFill>
              </a:rPr>
              <a:t>1  </a:t>
            </a:r>
            <a:r>
              <a:rPr lang="en-US" altLang="zh-CN" sz="4000" dirty="0">
                <a:solidFill>
                  <a:schemeClr val="tx2"/>
                </a:solidFill>
              </a:rPr>
              <a:t>+ 0×2</a:t>
            </a:r>
            <a:r>
              <a:rPr lang="en-US" altLang="zh-CN" sz="4000" baseline="30000" dirty="0">
                <a:solidFill>
                  <a:schemeClr val="tx2"/>
                </a:solidFill>
              </a:rPr>
              <a:t>0</a:t>
            </a:r>
            <a:endParaRPr lang="zh-CN" altLang="en-US" sz="4000" baseline="30000" dirty="0">
              <a:solidFill>
                <a:schemeClr val="tx2"/>
              </a:solidFill>
            </a:endParaRPr>
          </a:p>
        </p:txBody>
      </p:sp>
      <p:sp>
        <p:nvSpPr>
          <p:cNvPr id="7" name="文本框 6">
            <a:extLst>
              <a:ext uri="{FF2B5EF4-FFF2-40B4-BE49-F238E27FC236}">
                <a16:creationId xmlns:a16="http://schemas.microsoft.com/office/drawing/2014/main" id="{BAAF2D07-9BFB-4252-B900-D43973348D68}"/>
              </a:ext>
            </a:extLst>
          </p:cNvPr>
          <p:cNvSpPr txBox="1"/>
          <p:nvPr/>
        </p:nvSpPr>
        <p:spPr>
          <a:xfrm>
            <a:off x="923102" y="2594938"/>
            <a:ext cx="9042860" cy="707886"/>
          </a:xfrm>
          <a:prstGeom prst="rect">
            <a:avLst/>
          </a:prstGeom>
          <a:noFill/>
        </p:spPr>
        <p:txBody>
          <a:bodyPr wrap="none" rtlCol="0">
            <a:spAutoFit/>
          </a:bodyPr>
          <a:lstStyle/>
          <a:p>
            <a:r>
              <a:rPr lang="en-US" altLang="zh-CN" sz="4000" dirty="0">
                <a:solidFill>
                  <a:schemeClr val="tx2"/>
                </a:solidFill>
              </a:rPr>
              <a:t>3F6B</a:t>
            </a:r>
            <a:r>
              <a:rPr lang="en-US" altLang="zh-CN" sz="4000" baseline="-25000" dirty="0">
                <a:solidFill>
                  <a:schemeClr val="tx2"/>
                </a:solidFill>
              </a:rPr>
              <a:t>16</a:t>
            </a:r>
            <a:r>
              <a:rPr lang="en-US" altLang="zh-CN" sz="4000" dirty="0">
                <a:solidFill>
                  <a:schemeClr val="tx2"/>
                </a:solidFill>
              </a:rPr>
              <a:t> = 3×16</a:t>
            </a:r>
            <a:r>
              <a:rPr lang="en-US" altLang="zh-CN" sz="4000" baseline="30000" dirty="0">
                <a:solidFill>
                  <a:schemeClr val="tx2"/>
                </a:solidFill>
              </a:rPr>
              <a:t>3 </a:t>
            </a:r>
            <a:r>
              <a:rPr lang="en-US" altLang="zh-CN" sz="4000" dirty="0">
                <a:solidFill>
                  <a:schemeClr val="tx2"/>
                </a:solidFill>
              </a:rPr>
              <a:t>+ 15×16</a:t>
            </a:r>
            <a:r>
              <a:rPr lang="en-US" altLang="zh-CN" sz="4000" baseline="30000" dirty="0">
                <a:solidFill>
                  <a:schemeClr val="tx2"/>
                </a:solidFill>
              </a:rPr>
              <a:t>2  </a:t>
            </a:r>
            <a:r>
              <a:rPr lang="en-US" altLang="zh-CN" sz="4000" dirty="0">
                <a:solidFill>
                  <a:schemeClr val="tx2"/>
                </a:solidFill>
              </a:rPr>
              <a:t>+ 6×16</a:t>
            </a:r>
            <a:r>
              <a:rPr lang="en-US" altLang="zh-CN" sz="4000" baseline="30000" dirty="0">
                <a:solidFill>
                  <a:schemeClr val="tx2"/>
                </a:solidFill>
              </a:rPr>
              <a:t>1  </a:t>
            </a:r>
            <a:r>
              <a:rPr lang="en-US" altLang="zh-CN" sz="4000" dirty="0">
                <a:solidFill>
                  <a:schemeClr val="tx2"/>
                </a:solidFill>
              </a:rPr>
              <a:t>+ 11×16</a:t>
            </a:r>
            <a:r>
              <a:rPr lang="en-US" altLang="zh-CN" sz="4000" baseline="30000" dirty="0">
                <a:solidFill>
                  <a:schemeClr val="tx2"/>
                </a:solidFill>
              </a:rPr>
              <a:t>0</a:t>
            </a:r>
            <a:endParaRPr lang="zh-CN" altLang="en-US" sz="4000" baseline="30000" dirty="0">
              <a:solidFill>
                <a:schemeClr val="tx2"/>
              </a:solidFill>
            </a:endParaRPr>
          </a:p>
        </p:txBody>
      </p:sp>
      <p:sp>
        <p:nvSpPr>
          <p:cNvPr id="8" name="矩形 7">
            <a:extLst>
              <a:ext uri="{FF2B5EF4-FFF2-40B4-BE49-F238E27FC236}">
                <a16:creationId xmlns:a16="http://schemas.microsoft.com/office/drawing/2014/main" id="{628DFC7A-76B0-421B-85B9-0BED76866B7E}"/>
              </a:ext>
            </a:extLst>
          </p:cNvPr>
          <p:cNvSpPr/>
          <p:nvPr/>
        </p:nvSpPr>
        <p:spPr>
          <a:xfrm>
            <a:off x="3296992" y="1019011"/>
            <a:ext cx="631064" cy="456469"/>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5B2AB129-347F-4F31-B19E-CEE5DACE1AA5}"/>
              </a:ext>
            </a:extLst>
          </p:cNvPr>
          <p:cNvSpPr/>
          <p:nvPr/>
        </p:nvSpPr>
        <p:spPr>
          <a:xfrm>
            <a:off x="4744429" y="1019010"/>
            <a:ext cx="631064" cy="456469"/>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a:extLst>
              <a:ext uri="{FF2B5EF4-FFF2-40B4-BE49-F238E27FC236}">
                <a16:creationId xmlns:a16="http://schemas.microsoft.com/office/drawing/2014/main" id="{FB6A6B20-EBC6-43E2-BF5F-8F182BAA6690}"/>
              </a:ext>
            </a:extLst>
          </p:cNvPr>
          <p:cNvSpPr/>
          <p:nvPr/>
        </p:nvSpPr>
        <p:spPr>
          <a:xfrm>
            <a:off x="6251620" y="1019009"/>
            <a:ext cx="631064" cy="456469"/>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a:extLst>
              <a:ext uri="{FF2B5EF4-FFF2-40B4-BE49-F238E27FC236}">
                <a16:creationId xmlns:a16="http://schemas.microsoft.com/office/drawing/2014/main" id="{EFD33002-93EC-498D-853B-07FFBFF4C2F2}"/>
              </a:ext>
            </a:extLst>
          </p:cNvPr>
          <p:cNvSpPr/>
          <p:nvPr/>
        </p:nvSpPr>
        <p:spPr>
          <a:xfrm>
            <a:off x="7733053" y="1019011"/>
            <a:ext cx="631064" cy="456469"/>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a:extLst>
              <a:ext uri="{FF2B5EF4-FFF2-40B4-BE49-F238E27FC236}">
                <a16:creationId xmlns:a16="http://schemas.microsoft.com/office/drawing/2014/main" id="{AC7FCF5F-F44E-458F-89D9-268089AFB127}"/>
              </a:ext>
            </a:extLst>
          </p:cNvPr>
          <p:cNvSpPr/>
          <p:nvPr/>
        </p:nvSpPr>
        <p:spPr>
          <a:xfrm>
            <a:off x="9193369" y="1006130"/>
            <a:ext cx="759714" cy="461613"/>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a:extLst>
              <a:ext uri="{FF2B5EF4-FFF2-40B4-BE49-F238E27FC236}">
                <a16:creationId xmlns:a16="http://schemas.microsoft.com/office/drawing/2014/main" id="{B67B45A7-D6E3-4A23-B723-A669EE8D0052}"/>
              </a:ext>
            </a:extLst>
          </p:cNvPr>
          <p:cNvSpPr/>
          <p:nvPr/>
        </p:nvSpPr>
        <p:spPr>
          <a:xfrm>
            <a:off x="10819039" y="1024153"/>
            <a:ext cx="759714" cy="456469"/>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a:extLst>
              <a:ext uri="{FF2B5EF4-FFF2-40B4-BE49-F238E27FC236}">
                <a16:creationId xmlns:a16="http://schemas.microsoft.com/office/drawing/2014/main" id="{1787CBD1-2711-49F9-81B0-728488CC04A1}"/>
              </a:ext>
            </a:extLst>
          </p:cNvPr>
          <p:cNvSpPr/>
          <p:nvPr/>
        </p:nvSpPr>
        <p:spPr>
          <a:xfrm>
            <a:off x="3397876" y="1843954"/>
            <a:ext cx="517301" cy="456469"/>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a:extLst>
              <a:ext uri="{FF2B5EF4-FFF2-40B4-BE49-F238E27FC236}">
                <a16:creationId xmlns:a16="http://schemas.microsoft.com/office/drawing/2014/main" id="{10620B1F-4D21-41FB-A71A-51B3182DFEB9}"/>
              </a:ext>
            </a:extLst>
          </p:cNvPr>
          <p:cNvSpPr/>
          <p:nvPr/>
        </p:nvSpPr>
        <p:spPr>
          <a:xfrm>
            <a:off x="4813468" y="1854440"/>
            <a:ext cx="562025" cy="456469"/>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a:extLst>
              <a:ext uri="{FF2B5EF4-FFF2-40B4-BE49-F238E27FC236}">
                <a16:creationId xmlns:a16="http://schemas.microsoft.com/office/drawing/2014/main" id="{77B40D5A-4FC6-4DDD-934F-74C98A8CF514}"/>
              </a:ext>
            </a:extLst>
          </p:cNvPr>
          <p:cNvSpPr/>
          <p:nvPr/>
        </p:nvSpPr>
        <p:spPr>
          <a:xfrm>
            <a:off x="6273784" y="1854440"/>
            <a:ext cx="631064" cy="456469"/>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a:extLst>
              <a:ext uri="{FF2B5EF4-FFF2-40B4-BE49-F238E27FC236}">
                <a16:creationId xmlns:a16="http://schemas.microsoft.com/office/drawing/2014/main" id="{958E326D-3D21-4126-ADDE-5D962809D063}"/>
              </a:ext>
            </a:extLst>
          </p:cNvPr>
          <p:cNvSpPr/>
          <p:nvPr/>
        </p:nvSpPr>
        <p:spPr>
          <a:xfrm>
            <a:off x="7803139" y="1843953"/>
            <a:ext cx="631064" cy="456469"/>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a:extLst>
              <a:ext uri="{FF2B5EF4-FFF2-40B4-BE49-F238E27FC236}">
                <a16:creationId xmlns:a16="http://schemas.microsoft.com/office/drawing/2014/main" id="{16C0D588-4391-494E-A8E7-5B96687A5675}"/>
              </a:ext>
            </a:extLst>
          </p:cNvPr>
          <p:cNvSpPr/>
          <p:nvPr/>
        </p:nvSpPr>
        <p:spPr>
          <a:xfrm>
            <a:off x="9263455" y="1854440"/>
            <a:ext cx="631064" cy="456469"/>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a:extLst>
              <a:ext uri="{FF2B5EF4-FFF2-40B4-BE49-F238E27FC236}">
                <a16:creationId xmlns:a16="http://schemas.microsoft.com/office/drawing/2014/main" id="{ACCDF8BE-8872-4761-BDFC-EF1A0EA3A738}"/>
              </a:ext>
            </a:extLst>
          </p:cNvPr>
          <p:cNvSpPr/>
          <p:nvPr/>
        </p:nvSpPr>
        <p:spPr>
          <a:xfrm>
            <a:off x="3384996" y="2720646"/>
            <a:ext cx="749121" cy="456469"/>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a:extLst>
              <a:ext uri="{FF2B5EF4-FFF2-40B4-BE49-F238E27FC236}">
                <a16:creationId xmlns:a16="http://schemas.microsoft.com/office/drawing/2014/main" id="{44A86FE3-4805-40B2-A468-7B9A6AEA4E6A}"/>
              </a:ext>
            </a:extLst>
          </p:cNvPr>
          <p:cNvSpPr/>
          <p:nvPr/>
        </p:nvSpPr>
        <p:spPr>
          <a:xfrm>
            <a:off x="5237407" y="2720646"/>
            <a:ext cx="749121" cy="456469"/>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a:extLst>
              <a:ext uri="{FF2B5EF4-FFF2-40B4-BE49-F238E27FC236}">
                <a16:creationId xmlns:a16="http://schemas.microsoft.com/office/drawing/2014/main" id="{399313B5-A0FC-4516-9F5A-C7B7FA00F63D}"/>
              </a:ext>
            </a:extLst>
          </p:cNvPr>
          <p:cNvSpPr/>
          <p:nvPr/>
        </p:nvSpPr>
        <p:spPr>
          <a:xfrm>
            <a:off x="6983932" y="2720646"/>
            <a:ext cx="749121" cy="456469"/>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矩形 49">
            <a:extLst>
              <a:ext uri="{FF2B5EF4-FFF2-40B4-BE49-F238E27FC236}">
                <a16:creationId xmlns:a16="http://schemas.microsoft.com/office/drawing/2014/main" id="{67796F49-4401-476E-B3B9-5303B8FF8C7A}"/>
              </a:ext>
            </a:extLst>
          </p:cNvPr>
          <p:cNvSpPr/>
          <p:nvPr/>
        </p:nvSpPr>
        <p:spPr>
          <a:xfrm>
            <a:off x="8959401" y="2720646"/>
            <a:ext cx="749121" cy="456469"/>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对话气泡: 矩形 51">
            <a:extLst>
              <a:ext uri="{FF2B5EF4-FFF2-40B4-BE49-F238E27FC236}">
                <a16:creationId xmlns:a16="http://schemas.microsoft.com/office/drawing/2014/main" id="{F7D01E69-5D7B-49B6-BA91-DCCBF864EE2B}"/>
              </a:ext>
            </a:extLst>
          </p:cNvPr>
          <p:cNvSpPr/>
          <p:nvPr/>
        </p:nvSpPr>
        <p:spPr>
          <a:xfrm>
            <a:off x="1273793" y="3605741"/>
            <a:ext cx="2654263" cy="612648"/>
          </a:xfrm>
          <a:prstGeom prst="wedgeRectCallout">
            <a:avLst>
              <a:gd name="adj1" fmla="val 40168"/>
              <a:gd name="adj2" fmla="val -97265"/>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位权</a:t>
            </a:r>
            <a:endParaRPr lang="en-US" altLang="zh-CN" dirty="0"/>
          </a:p>
          <a:p>
            <a:pPr algn="ctr"/>
            <a:r>
              <a:rPr lang="zh-CN" altLang="en-US" dirty="0"/>
              <a:t>该位的单位值</a:t>
            </a:r>
          </a:p>
        </p:txBody>
      </p:sp>
      <p:sp>
        <p:nvSpPr>
          <p:cNvPr id="53" name="内容占位符 8">
            <a:extLst>
              <a:ext uri="{FF2B5EF4-FFF2-40B4-BE49-F238E27FC236}">
                <a16:creationId xmlns:a16="http://schemas.microsoft.com/office/drawing/2014/main" id="{DC011626-F00E-444D-A318-F59B4FA63972}"/>
              </a:ext>
            </a:extLst>
          </p:cNvPr>
          <p:cNvSpPr>
            <a:spLocks noGrp="1"/>
          </p:cNvSpPr>
          <p:nvPr>
            <p:ph sz="quarter" idx="15"/>
          </p:nvPr>
        </p:nvSpPr>
        <p:spPr>
          <a:xfrm>
            <a:off x="836540" y="4713668"/>
            <a:ext cx="6413954" cy="1473758"/>
          </a:xfrm>
        </p:spPr>
        <p:txBody>
          <a:bodyPr>
            <a:normAutofit/>
          </a:bodyPr>
          <a:lstStyle/>
          <a:p>
            <a:r>
              <a:rPr lang="en-US" altLang="zh-CN" dirty="0"/>
              <a:t>R </a:t>
            </a:r>
            <a:r>
              <a:rPr lang="zh-CN" altLang="en-US" dirty="0"/>
              <a:t>进制的位权是什么？</a:t>
            </a:r>
            <a:endParaRPr lang="en-US" altLang="zh-CN" dirty="0"/>
          </a:p>
          <a:p>
            <a:r>
              <a:rPr lang="zh-CN" altLang="en-US" dirty="0"/>
              <a:t>尝试对八进制数</a:t>
            </a:r>
            <a:r>
              <a:rPr lang="en-US" altLang="zh-CN" dirty="0"/>
              <a:t>135.27</a:t>
            </a:r>
            <a:r>
              <a:rPr lang="zh-CN" altLang="en-US" dirty="0"/>
              <a:t>进行分解</a:t>
            </a:r>
            <a:endParaRPr lang="en-US" altLang="zh-CN" dirty="0"/>
          </a:p>
        </p:txBody>
      </p:sp>
      <p:sp>
        <p:nvSpPr>
          <p:cNvPr id="57" name="流程图: 可选过程 56">
            <a:extLst>
              <a:ext uri="{FF2B5EF4-FFF2-40B4-BE49-F238E27FC236}">
                <a16:creationId xmlns:a16="http://schemas.microsoft.com/office/drawing/2014/main" id="{621384A2-94C8-4CE8-B4B8-5240E6A1105A}"/>
              </a:ext>
            </a:extLst>
          </p:cNvPr>
          <p:cNvSpPr/>
          <p:nvPr/>
        </p:nvSpPr>
        <p:spPr>
          <a:xfrm>
            <a:off x="7556502" y="4386685"/>
            <a:ext cx="2654263" cy="781984"/>
          </a:xfrm>
          <a:prstGeom prst="flowChartAlternateProcess">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b="1" dirty="0"/>
              <a:t>你学会了</a:t>
            </a:r>
            <a:endParaRPr lang="en-US" altLang="zh-CN" sz="1800" b="1" dirty="0"/>
          </a:p>
          <a:p>
            <a:pPr algn="ctr"/>
            <a:r>
              <a:rPr lang="en-US" altLang="zh-CN" sz="1800" b="1" dirty="0"/>
              <a:t>R </a:t>
            </a:r>
            <a:r>
              <a:rPr lang="zh-CN" altLang="en-US" sz="1800" b="1" dirty="0"/>
              <a:t>进制数 → 十进制数</a:t>
            </a:r>
          </a:p>
        </p:txBody>
      </p:sp>
    </p:spTree>
    <p:extLst>
      <p:ext uri="{BB962C8B-B14F-4D97-AF65-F5344CB8AC3E}">
        <p14:creationId xmlns:p14="http://schemas.microsoft.com/office/powerpoint/2010/main" val="17500412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C3BA9540-C573-4A5F-939E-5A95F604AA0C}"/>
              </a:ext>
            </a:extLst>
          </p:cNvPr>
          <p:cNvSpPr>
            <a:spLocks noGrp="1"/>
          </p:cNvSpPr>
          <p:nvPr>
            <p:ph type="body" sz="quarter" idx="14"/>
          </p:nvPr>
        </p:nvSpPr>
        <p:spPr/>
        <p:txBody>
          <a:bodyPr/>
          <a:lstStyle/>
          <a:p>
            <a:r>
              <a:rPr lang="zh-CN" altLang="en-US" dirty="0"/>
              <a:t>二进制在计算机中的应用</a:t>
            </a:r>
          </a:p>
        </p:txBody>
      </p:sp>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dirty="0"/>
              <a:t>3.2  </a:t>
            </a:r>
            <a:r>
              <a:rPr lang="zh-CN" altLang="en-US" dirty="0"/>
              <a:t>进制与数据表达</a:t>
            </a:r>
          </a:p>
        </p:txBody>
      </p:sp>
      <p:sp>
        <p:nvSpPr>
          <p:cNvPr id="5" name="内容占位符 4">
            <a:extLst>
              <a:ext uri="{FF2B5EF4-FFF2-40B4-BE49-F238E27FC236}">
                <a16:creationId xmlns:a16="http://schemas.microsoft.com/office/drawing/2014/main" id="{490A9889-7E75-43BA-AE26-989622DA9518}"/>
              </a:ext>
            </a:extLst>
          </p:cNvPr>
          <p:cNvSpPr>
            <a:spLocks noGrp="1"/>
          </p:cNvSpPr>
          <p:nvPr>
            <p:ph sz="quarter" idx="15"/>
          </p:nvPr>
        </p:nvSpPr>
        <p:spPr>
          <a:xfrm>
            <a:off x="609600" y="812800"/>
            <a:ext cx="10833100" cy="655392"/>
          </a:xfrm>
        </p:spPr>
        <p:txBody>
          <a:bodyPr/>
          <a:lstStyle/>
          <a:p>
            <a:pPr marL="0" indent="0" algn="ctr">
              <a:buNone/>
            </a:pPr>
            <a:r>
              <a:rPr lang="zh-CN" altLang="en-US" dirty="0"/>
              <a:t>计算机为何选择二进制？</a:t>
            </a:r>
          </a:p>
        </p:txBody>
      </p:sp>
      <p:grpSp>
        <p:nvGrpSpPr>
          <p:cNvPr id="17" name="组合 16">
            <a:extLst>
              <a:ext uri="{FF2B5EF4-FFF2-40B4-BE49-F238E27FC236}">
                <a16:creationId xmlns:a16="http://schemas.microsoft.com/office/drawing/2014/main" id="{9E077D89-4AA5-44AA-99C1-41791033EE64}"/>
              </a:ext>
            </a:extLst>
          </p:cNvPr>
          <p:cNvGrpSpPr/>
          <p:nvPr/>
        </p:nvGrpSpPr>
        <p:grpSpPr>
          <a:xfrm>
            <a:off x="570605" y="2473895"/>
            <a:ext cx="4207457" cy="1565509"/>
            <a:chOff x="609600" y="1863490"/>
            <a:chExt cx="4504247" cy="1888675"/>
          </a:xfrm>
        </p:grpSpPr>
        <p:sp>
          <p:nvSpPr>
            <p:cNvPr id="9" name="矩形: 折角 8">
              <a:extLst>
                <a:ext uri="{FF2B5EF4-FFF2-40B4-BE49-F238E27FC236}">
                  <a16:creationId xmlns:a16="http://schemas.microsoft.com/office/drawing/2014/main" id="{2B9A7DF4-DD5B-4AE5-8090-BC0E1EF8E983}"/>
                </a:ext>
              </a:extLst>
            </p:cNvPr>
            <p:cNvSpPr/>
            <p:nvPr/>
          </p:nvSpPr>
          <p:spPr>
            <a:xfrm>
              <a:off x="609600" y="2348355"/>
              <a:ext cx="1751528" cy="811368"/>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altLang="zh-CN" sz="4000" dirty="0">
                  <a:ln w="0"/>
                  <a:solidFill>
                    <a:schemeClr val="bg1"/>
                  </a:solidFill>
                  <a:effectLst>
                    <a:outerShdw blurRad="38100" dist="25400" dir="5400000" algn="ctr" rotWithShape="0">
                      <a:srgbClr val="6E747A">
                        <a:alpha val="43000"/>
                      </a:srgbClr>
                    </a:outerShdw>
                  </a:effectLst>
                </a:rPr>
                <a:t>if (x&lt;5)</a:t>
              </a:r>
            </a:p>
          </p:txBody>
        </p:sp>
        <p:sp>
          <p:nvSpPr>
            <p:cNvPr id="11" name="箭头: 右 10">
              <a:extLst>
                <a:ext uri="{FF2B5EF4-FFF2-40B4-BE49-F238E27FC236}">
                  <a16:creationId xmlns:a16="http://schemas.microsoft.com/office/drawing/2014/main" id="{C585779A-00BE-4547-8D8B-467071923372}"/>
                </a:ext>
              </a:extLst>
            </p:cNvPr>
            <p:cNvSpPr/>
            <p:nvPr/>
          </p:nvSpPr>
          <p:spPr>
            <a:xfrm rot="19565946">
              <a:off x="2537569" y="2314830"/>
              <a:ext cx="621468" cy="14716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a:extLst>
                <a:ext uri="{FF2B5EF4-FFF2-40B4-BE49-F238E27FC236}">
                  <a16:creationId xmlns:a16="http://schemas.microsoft.com/office/drawing/2014/main" id="{67CB26E5-C875-4D63-AA5A-B5953092F0DF}"/>
                </a:ext>
              </a:extLst>
            </p:cNvPr>
            <p:cNvSpPr txBox="1"/>
            <p:nvPr/>
          </p:nvSpPr>
          <p:spPr>
            <a:xfrm>
              <a:off x="3443518" y="1863490"/>
              <a:ext cx="1616661" cy="646331"/>
            </a:xfrm>
            <a:prstGeom prst="rect">
              <a:avLst/>
            </a:prstGeom>
            <a:noFill/>
          </p:spPr>
          <p:txBody>
            <a:bodyPr wrap="none" rtlCol="0">
              <a:spAutoFit/>
            </a:bodyPr>
            <a:lstStyle/>
            <a:p>
              <a:r>
                <a:rPr lang="en-US" altLang="zh-CN" sz="3600" dirty="0">
                  <a:solidFill>
                    <a:srgbClr val="00B050"/>
                  </a:solidFill>
                </a:rPr>
                <a:t>True (1)</a:t>
              </a:r>
              <a:endParaRPr lang="zh-CN" altLang="en-US" sz="3600" dirty="0">
                <a:solidFill>
                  <a:srgbClr val="00B050"/>
                </a:solidFill>
              </a:endParaRPr>
            </a:p>
          </p:txBody>
        </p:sp>
        <p:sp>
          <p:nvSpPr>
            <p:cNvPr id="14" name="箭头: 右 13">
              <a:extLst>
                <a:ext uri="{FF2B5EF4-FFF2-40B4-BE49-F238E27FC236}">
                  <a16:creationId xmlns:a16="http://schemas.microsoft.com/office/drawing/2014/main" id="{D82572DE-EB6B-426F-A5B9-4F5968B13FF0}"/>
                </a:ext>
              </a:extLst>
            </p:cNvPr>
            <p:cNvSpPr/>
            <p:nvPr/>
          </p:nvSpPr>
          <p:spPr>
            <a:xfrm rot="2026624">
              <a:off x="2488371" y="3093802"/>
              <a:ext cx="719866" cy="14753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a:extLst>
                <a:ext uri="{FF2B5EF4-FFF2-40B4-BE49-F238E27FC236}">
                  <a16:creationId xmlns:a16="http://schemas.microsoft.com/office/drawing/2014/main" id="{55BE0349-9287-46BA-93AC-8E63C84D7799}"/>
                </a:ext>
              </a:extLst>
            </p:cNvPr>
            <p:cNvSpPr txBox="1"/>
            <p:nvPr/>
          </p:nvSpPr>
          <p:spPr>
            <a:xfrm>
              <a:off x="3389849" y="3105834"/>
              <a:ext cx="1723998" cy="646331"/>
            </a:xfrm>
            <a:prstGeom prst="rect">
              <a:avLst/>
            </a:prstGeom>
            <a:noFill/>
          </p:spPr>
          <p:txBody>
            <a:bodyPr wrap="none" rtlCol="0">
              <a:spAutoFit/>
            </a:bodyPr>
            <a:lstStyle/>
            <a:p>
              <a:r>
                <a:rPr lang="en-US" altLang="zh-CN" sz="3600" dirty="0">
                  <a:solidFill>
                    <a:srgbClr val="FF0000"/>
                  </a:solidFill>
                </a:rPr>
                <a:t>False (0)</a:t>
              </a:r>
              <a:endParaRPr lang="zh-CN" altLang="en-US" sz="3600" dirty="0">
                <a:solidFill>
                  <a:srgbClr val="FF0000"/>
                </a:solidFill>
              </a:endParaRPr>
            </a:p>
          </p:txBody>
        </p:sp>
      </p:grpSp>
      <p:pic>
        <p:nvPicPr>
          <p:cNvPr id="2050" name="Picture 2" descr="Light bulb GIFs - Get the best gif on GIFER">
            <a:extLst>
              <a:ext uri="{FF2B5EF4-FFF2-40B4-BE49-F238E27FC236}">
                <a16:creationId xmlns:a16="http://schemas.microsoft.com/office/drawing/2014/main" id="{296E9B99-C57D-4D89-AF8E-D27467CAE319}"/>
              </a:ext>
            </a:extLst>
          </p:cNvPr>
          <p:cNvPicPr>
            <a:picLocks noChangeAspect="1" noChangeArrowheads="1" noCrop="1"/>
          </p:cNvPicPr>
          <p:nvPr/>
        </p:nvPicPr>
        <p:blipFill>
          <a:blip r:embed="rId2" cstate="screen">
            <a:extLst>
              <a:ext uri="{28A0092B-C50C-407E-A947-70E740481C1C}">
                <a14:useLocalDpi xmlns:a14="http://schemas.microsoft.com/office/drawing/2010/main"/>
              </a:ext>
            </a:extLst>
          </a:blip>
          <a:srcRect/>
          <a:stretch>
            <a:fillRect/>
          </a:stretch>
        </p:blipFill>
        <p:spPr bwMode="auto">
          <a:xfrm>
            <a:off x="5388423" y="2533650"/>
            <a:ext cx="2781670" cy="179070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274B4FFB-4347-4CF2-93E8-3607C7EB5FDA}"/>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8659120" y="2571870"/>
            <a:ext cx="2962275" cy="1790700"/>
          </a:xfrm>
          <a:prstGeom prst="rect">
            <a:avLst/>
          </a:prstGeom>
          <a:noFill/>
          <a:extLst>
            <a:ext uri="{909E8E84-426E-40DD-AFC4-6F175D3DCCD1}">
              <a14:hiddenFill xmlns:a14="http://schemas.microsoft.com/office/drawing/2010/main">
                <a:solidFill>
                  <a:srgbClr val="FFFFFF"/>
                </a:solidFill>
              </a14:hiddenFill>
            </a:ext>
          </a:extLst>
        </p:spPr>
      </p:pic>
      <p:sp>
        <p:nvSpPr>
          <p:cNvPr id="18" name="文本框 17">
            <a:extLst>
              <a:ext uri="{FF2B5EF4-FFF2-40B4-BE49-F238E27FC236}">
                <a16:creationId xmlns:a16="http://schemas.microsoft.com/office/drawing/2014/main" id="{EEBB2D2C-C5EA-4AF0-8B69-D1F72AEFC829}"/>
              </a:ext>
            </a:extLst>
          </p:cNvPr>
          <p:cNvSpPr txBox="1"/>
          <p:nvPr/>
        </p:nvSpPr>
        <p:spPr>
          <a:xfrm>
            <a:off x="1597284" y="4896481"/>
            <a:ext cx="1826141" cy="584775"/>
          </a:xfrm>
          <a:prstGeom prst="rect">
            <a:avLst/>
          </a:prstGeom>
          <a:noFill/>
        </p:spPr>
        <p:txBody>
          <a:bodyPr wrap="none" rtlCol="0">
            <a:spAutoFit/>
          </a:bodyPr>
          <a:lstStyle/>
          <a:p>
            <a:r>
              <a:rPr lang="zh-CN" altLang="en-US" sz="3200" dirty="0">
                <a:solidFill>
                  <a:schemeClr val="tx2"/>
                </a:solidFill>
              </a:rPr>
              <a:t>易于表示</a:t>
            </a:r>
          </a:p>
        </p:txBody>
      </p:sp>
      <p:sp>
        <p:nvSpPr>
          <p:cNvPr id="19" name="文本框 18">
            <a:extLst>
              <a:ext uri="{FF2B5EF4-FFF2-40B4-BE49-F238E27FC236}">
                <a16:creationId xmlns:a16="http://schemas.microsoft.com/office/drawing/2014/main" id="{2C480153-36A3-4553-8FDD-129D828748C0}"/>
              </a:ext>
            </a:extLst>
          </p:cNvPr>
          <p:cNvSpPr txBox="1"/>
          <p:nvPr/>
        </p:nvSpPr>
        <p:spPr>
          <a:xfrm>
            <a:off x="5866187" y="4896480"/>
            <a:ext cx="1826141" cy="584775"/>
          </a:xfrm>
          <a:prstGeom prst="rect">
            <a:avLst/>
          </a:prstGeom>
          <a:noFill/>
        </p:spPr>
        <p:txBody>
          <a:bodyPr wrap="none" rtlCol="0">
            <a:spAutoFit/>
          </a:bodyPr>
          <a:lstStyle/>
          <a:p>
            <a:r>
              <a:rPr lang="zh-CN" altLang="en-US" sz="3200" dirty="0">
                <a:solidFill>
                  <a:schemeClr val="tx2"/>
                </a:solidFill>
              </a:rPr>
              <a:t>实现简易</a:t>
            </a:r>
          </a:p>
        </p:txBody>
      </p:sp>
      <p:sp>
        <p:nvSpPr>
          <p:cNvPr id="20" name="文本框 19">
            <a:extLst>
              <a:ext uri="{FF2B5EF4-FFF2-40B4-BE49-F238E27FC236}">
                <a16:creationId xmlns:a16="http://schemas.microsoft.com/office/drawing/2014/main" id="{A6CF0017-CFE6-4AF8-AA14-59FFAA4ED737}"/>
              </a:ext>
            </a:extLst>
          </p:cNvPr>
          <p:cNvSpPr txBox="1"/>
          <p:nvPr/>
        </p:nvSpPr>
        <p:spPr>
          <a:xfrm>
            <a:off x="9427204" y="4896481"/>
            <a:ext cx="1415772" cy="584775"/>
          </a:xfrm>
          <a:prstGeom prst="rect">
            <a:avLst/>
          </a:prstGeom>
          <a:noFill/>
        </p:spPr>
        <p:txBody>
          <a:bodyPr wrap="none" rtlCol="0">
            <a:spAutoFit/>
          </a:bodyPr>
          <a:lstStyle/>
          <a:p>
            <a:r>
              <a:rPr lang="zh-CN" altLang="en-US" sz="3200" dirty="0">
                <a:solidFill>
                  <a:schemeClr val="tx2"/>
                </a:solidFill>
              </a:rPr>
              <a:t>抗干扰</a:t>
            </a:r>
          </a:p>
        </p:txBody>
      </p:sp>
    </p:spTree>
    <p:extLst>
      <p:ext uri="{BB962C8B-B14F-4D97-AF65-F5344CB8AC3E}">
        <p14:creationId xmlns:p14="http://schemas.microsoft.com/office/powerpoint/2010/main" val="35025789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C3BA9540-C573-4A5F-939E-5A95F604AA0C}"/>
              </a:ext>
            </a:extLst>
          </p:cNvPr>
          <p:cNvSpPr>
            <a:spLocks noGrp="1"/>
          </p:cNvSpPr>
          <p:nvPr>
            <p:ph type="body" sz="quarter" idx="14"/>
          </p:nvPr>
        </p:nvSpPr>
        <p:spPr/>
        <p:txBody>
          <a:bodyPr/>
          <a:lstStyle/>
          <a:p>
            <a:r>
              <a:rPr lang="zh-CN" altLang="en-US" dirty="0"/>
              <a:t>二进制在计算机中的应用</a:t>
            </a:r>
          </a:p>
        </p:txBody>
      </p:sp>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dirty="0"/>
              <a:t>3.2  </a:t>
            </a:r>
            <a:r>
              <a:rPr lang="zh-CN" altLang="en-US" dirty="0"/>
              <a:t>进制与数据表达</a:t>
            </a:r>
          </a:p>
        </p:txBody>
      </p:sp>
      <p:sp>
        <p:nvSpPr>
          <p:cNvPr id="5" name="内容占位符 4">
            <a:extLst>
              <a:ext uri="{FF2B5EF4-FFF2-40B4-BE49-F238E27FC236}">
                <a16:creationId xmlns:a16="http://schemas.microsoft.com/office/drawing/2014/main" id="{490A9889-7E75-43BA-AE26-989622DA9518}"/>
              </a:ext>
            </a:extLst>
          </p:cNvPr>
          <p:cNvSpPr>
            <a:spLocks noGrp="1"/>
          </p:cNvSpPr>
          <p:nvPr>
            <p:ph sz="quarter" idx="15"/>
          </p:nvPr>
        </p:nvSpPr>
        <p:spPr>
          <a:xfrm>
            <a:off x="609600" y="812800"/>
            <a:ext cx="10833100" cy="655392"/>
          </a:xfrm>
        </p:spPr>
        <p:txBody>
          <a:bodyPr/>
          <a:lstStyle/>
          <a:p>
            <a:pPr marL="0" indent="0" algn="ctr">
              <a:buNone/>
            </a:pPr>
            <a:r>
              <a:rPr lang="zh-CN" altLang="en-US" dirty="0"/>
              <a:t>从逻辑门到集成电路</a:t>
            </a:r>
          </a:p>
        </p:txBody>
      </p:sp>
      <p:pic>
        <p:nvPicPr>
          <p:cNvPr id="2" name="Picture 4" descr="Logic Gates Instrumentation Tools">
            <a:extLst>
              <a:ext uri="{FF2B5EF4-FFF2-40B4-BE49-F238E27FC236}">
                <a16:creationId xmlns:a16="http://schemas.microsoft.com/office/drawing/2014/main" id="{0C8F535C-BBE2-49FC-91CE-7DEBA3614F59}"/>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219868" y="1898892"/>
            <a:ext cx="5143582" cy="3060215"/>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Digital circuit with two-inputs OR and AND gates | Download ...">
            <a:extLst>
              <a:ext uri="{FF2B5EF4-FFF2-40B4-BE49-F238E27FC236}">
                <a16:creationId xmlns:a16="http://schemas.microsoft.com/office/drawing/2014/main" id="{B3FB937E-1142-4017-B569-E3874A0274DF}"/>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329706" y="1898892"/>
            <a:ext cx="2799771" cy="306021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Analog vs Digital Circuits: Difference Between Analog &amp; Digital ...">
            <a:extLst>
              <a:ext uri="{FF2B5EF4-FFF2-40B4-BE49-F238E27FC236}">
                <a16:creationId xmlns:a16="http://schemas.microsoft.com/office/drawing/2014/main" id="{4F5A5C75-6C9A-44CE-A368-4F76954678F8}"/>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8564562" y="2340608"/>
            <a:ext cx="3271123" cy="2176784"/>
          </a:xfrm>
          <a:prstGeom prst="rect">
            <a:avLst/>
          </a:prstGeom>
          <a:noFill/>
          <a:extLst>
            <a:ext uri="{909E8E84-426E-40DD-AFC4-6F175D3DCCD1}">
              <a14:hiddenFill xmlns:a14="http://schemas.microsoft.com/office/drawing/2010/main">
                <a:solidFill>
                  <a:srgbClr val="FFFFFF"/>
                </a:solidFill>
              </a14:hiddenFill>
            </a:ext>
          </a:extLst>
        </p:spPr>
      </p:pic>
      <p:sp>
        <p:nvSpPr>
          <p:cNvPr id="6" name="箭头: 下弧形 5">
            <a:extLst>
              <a:ext uri="{FF2B5EF4-FFF2-40B4-BE49-F238E27FC236}">
                <a16:creationId xmlns:a16="http://schemas.microsoft.com/office/drawing/2014/main" id="{AEE53A34-14D0-4076-9553-F1E30A19C52C}"/>
              </a:ext>
            </a:extLst>
          </p:cNvPr>
          <p:cNvSpPr/>
          <p:nvPr/>
        </p:nvSpPr>
        <p:spPr>
          <a:xfrm>
            <a:off x="4404575" y="5122166"/>
            <a:ext cx="1216152" cy="378974"/>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 name="箭头: 下弧形 6">
            <a:extLst>
              <a:ext uri="{FF2B5EF4-FFF2-40B4-BE49-F238E27FC236}">
                <a16:creationId xmlns:a16="http://schemas.microsoft.com/office/drawing/2014/main" id="{DC78B587-F950-44E4-8537-752291528DB5}"/>
              </a:ext>
            </a:extLst>
          </p:cNvPr>
          <p:cNvSpPr/>
          <p:nvPr/>
        </p:nvSpPr>
        <p:spPr>
          <a:xfrm>
            <a:off x="7738944" y="5122166"/>
            <a:ext cx="1216152" cy="378974"/>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extLst>
      <p:ext uri="{BB962C8B-B14F-4D97-AF65-F5344CB8AC3E}">
        <p14:creationId xmlns:p14="http://schemas.microsoft.com/office/powerpoint/2010/main" val="24359354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a:extLst>
              <a:ext uri="{FF2B5EF4-FFF2-40B4-BE49-F238E27FC236}">
                <a16:creationId xmlns:a16="http://schemas.microsoft.com/office/drawing/2014/main" id="{B4A13259-0875-4C49-8AE7-4BFC7DCE7BF3}"/>
              </a:ext>
            </a:extLst>
          </p:cNvPr>
          <p:cNvSpPr>
            <a:spLocks noGrp="1"/>
          </p:cNvSpPr>
          <p:nvPr>
            <p:ph type="body" sz="quarter" idx="11"/>
          </p:nvPr>
        </p:nvSpPr>
        <p:spPr/>
        <p:txBody>
          <a:bodyPr>
            <a:normAutofit/>
          </a:bodyPr>
          <a:lstStyle/>
          <a:p>
            <a:r>
              <a:rPr lang="zh-CN" altLang="en-US" dirty="0"/>
              <a:t>比特与数据</a:t>
            </a:r>
          </a:p>
        </p:txBody>
      </p:sp>
      <p:sp>
        <p:nvSpPr>
          <p:cNvPr id="10" name="文本占位符 9">
            <a:extLst>
              <a:ext uri="{FF2B5EF4-FFF2-40B4-BE49-F238E27FC236}">
                <a16:creationId xmlns:a16="http://schemas.microsoft.com/office/drawing/2014/main" id="{0148E6DE-C118-4906-ABBF-76DE5CB444DF}"/>
              </a:ext>
            </a:extLst>
          </p:cNvPr>
          <p:cNvSpPr>
            <a:spLocks noGrp="1"/>
          </p:cNvSpPr>
          <p:nvPr>
            <p:ph type="body" sz="quarter" idx="13"/>
          </p:nvPr>
        </p:nvSpPr>
        <p:spPr/>
        <p:txBody>
          <a:bodyPr>
            <a:normAutofit/>
          </a:bodyPr>
          <a:lstStyle/>
          <a:p>
            <a:r>
              <a:rPr lang="zh-CN" altLang="en-US" dirty="0"/>
              <a:t>进制与数据表达</a:t>
            </a:r>
          </a:p>
        </p:txBody>
      </p:sp>
      <p:sp>
        <p:nvSpPr>
          <p:cNvPr id="11" name="文本占位符 10">
            <a:extLst>
              <a:ext uri="{FF2B5EF4-FFF2-40B4-BE49-F238E27FC236}">
                <a16:creationId xmlns:a16="http://schemas.microsoft.com/office/drawing/2014/main" id="{8B5B1623-BD2E-4CC7-B108-55CFFEB4F482}"/>
              </a:ext>
            </a:extLst>
          </p:cNvPr>
          <p:cNvSpPr>
            <a:spLocks noGrp="1"/>
          </p:cNvSpPr>
          <p:nvPr>
            <p:ph type="body" sz="quarter" idx="14"/>
          </p:nvPr>
        </p:nvSpPr>
        <p:spPr/>
        <p:txBody>
          <a:bodyPr>
            <a:normAutofit/>
          </a:bodyPr>
          <a:lstStyle/>
          <a:p>
            <a:pPr marL="0" indent="0">
              <a:buNone/>
            </a:pPr>
            <a:r>
              <a:rPr lang="zh-CN" altLang="en-US" sz="3200" b="1" dirty="0"/>
              <a:t>数据的编码与存储</a:t>
            </a:r>
          </a:p>
        </p:txBody>
      </p:sp>
      <p:sp>
        <p:nvSpPr>
          <p:cNvPr id="14" name="文本占位符 13">
            <a:extLst>
              <a:ext uri="{FF2B5EF4-FFF2-40B4-BE49-F238E27FC236}">
                <a16:creationId xmlns:a16="http://schemas.microsoft.com/office/drawing/2014/main" id="{94DC4B26-4E3B-49F8-9591-2C94645EB8B8}"/>
              </a:ext>
            </a:extLst>
          </p:cNvPr>
          <p:cNvSpPr>
            <a:spLocks noGrp="1"/>
          </p:cNvSpPr>
          <p:nvPr>
            <p:ph type="body" sz="quarter" idx="17"/>
          </p:nvPr>
        </p:nvSpPr>
        <p:spPr/>
        <p:txBody>
          <a:bodyPr/>
          <a:lstStyle/>
          <a:p>
            <a:r>
              <a:rPr lang="en-US" altLang="zh-CN" dirty="0"/>
              <a:t>1</a:t>
            </a:r>
            <a:endParaRPr lang="zh-CN" altLang="en-US" dirty="0"/>
          </a:p>
        </p:txBody>
      </p:sp>
      <p:sp>
        <p:nvSpPr>
          <p:cNvPr id="15" name="文本占位符 14">
            <a:extLst>
              <a:ext uri="{FF2B5EF4-FFF2-40B4-BE49-F238E27FC236}">
                <a16:creationId xmlns:a16="http://schemas.microsoft.com/office/drawing/2014/main" id="{C1898233-D830-4793-A0D9-672B61A87A1C}"/>
              </a:ext>
            </a:extLst>
          </p:cNvPr>
          <p:cNvSpPr>
            <a:spLocks noGrp="1"/>
          </p:cNvSpPr>
          <p:nvPr>
            <p:ph type="body" sz="quarter" idx="18"/>
          </p:nvPr>
        </p:nvSpPr>
        <p:spPr/>
        <p:txBody>
          <a:bodyPr/>
          <a:lstStyle/>
          <a:p>
            <a:r>
              <a:rPr lang="en-US" altLang="zh-CN" dirty="0"/>
              <a:t>2</a:t>
            </a:r>
            <a:endParaRPr lang="zh-CN" altLang="en-US" dirty="0"/>
          </a:p>
        </p:txBody>
      </p:sp>
      <p:sp>
        <p:nvSpPr>
          <p:cNvPr id="16" name="文本占位符 15">
            <a:extLst>
              <a:ext uri="{FF2B5EF4-FFF2-40B4-BE49-F238E27FC236}">
                <a16:creationId xmlns:a16="http://schemas.microsoft.com/office/drawing/2014/main" id="{980735B8-1720-44B9-B306-9869D9C262B7}"/>
              </a:ext>
            </a:extLst>
          </p:cNvPr>
          <p:cNvSpPr>
            <a:spLocks noGrp="1"/>
          </p:cNvSpPr>
          <p:nvPr>
            <p:ph type="body" sz="quarter" idx="19"/>
          </p:nvPr>
        </p:nvSpPr>
        <p:spPr/>
        <p:txBody>
          <a:bodyPr/>
          <a:lstStyle/>
          <a:p>
            <a:r>
              <a:rPr lang="en-US" altLang="zh-CN" dirty="0"/>
              <a:t>3</a:t>
            </a:r>
            <a:endParaRPr lang="zh-CN" altLang="en-US" dirty="0"/>
          </a:p>
        </p:txBody>
      </p:sp>
      <p:pic>
        <p:nvPicPr>
          <p:cNvPr id="20" name="Picture 1" descr="C:\Users\Administrator\Desktop\deep-web-06-1920x1080.jpg">
            <a:extLst>
              <a:ext uri="{FF2B5EF4-FFF2-40B4-BE49-F238E27FC236}">
                <a16:creationId xmlns:a16="http://schemas.microsoft.com/office/drawing/2014/main" id="{D806B1DB-DDEB-49BD-A9D1-CFB8179F9696}"/>
              </a:ext>
            </a:extLst>
          </p:cNvPr>
          <p:cNvPicPr>
            <a:picLocks noGrp="1" noChangeAspect="1" noChangeArrowheads="1"/>
          </p:cNvPicPr>
          <p:nvPr>
            <p:ph type="pic" sz="quarter" idx="12"/>
          </p:nvPr>
        </p:nvPicPr>
        <p:blipFill rotWithShape="1">
          <a:blip r:embed="rId2" cstate="print">
            <a:extLst>
              <a:ext uri="{28A0092B-C50C-407E-A947-70E740481C1C}">
                <a14:useLocalDpi xmlns:a14="http://schemas.microsoft.com/office/drawing/2010/main"/>
              </a:ext>
            </a:extLst>
          </a:blip>
          <a:srcRect/>
          <a:stretch/>
        </p:blipFill>
        <p:spPr bwMode="auto">
          <a:xfrm>
            <a:off x="0" y="0"/>
            <a:ext cx="4910666" cy="6858000"/>
          </a:xfrm>
          <a:prstGeom prst="rect">
            <a:avLst/>
          </a:prstGeom>
          <a:noFill/>
        </p:spPr>
      </p:pic>
      <p:sp>
        <p:nvSpPr>
          <p:cNvPr id="7" name="标题 6">
            <a:extLst>
              <a:ext uri="{FF2B5EF4-FFF2-40B4-BE49-F238E27FC236}">
                <a16:creationId xmlns:a16="http://schemas.microsoft.com/office/drawing/2014/main" id="{381415FF-8B7E-4DC7-BFC5-9B343EA1C0BE}"/>
              </a:ext>
            </a:extLst>
          </p:cNvPr>
          <p:cNvSpPr>
            <a:spLocks noGrp="1"/>
          </p:cNvSpPr>
          <p:nvPr>
            <p:ph type="title"/>
          </p:nvPr>
        </p:nvSpPr>
        <p:spPr>
          <a:xfrm>
            <a:off x="826626" y="3727361"/>
            <a:ext cx="3349958" cy="1025525"/>
          </a:xfrm>
        </p:spPr>
        <p:txBody>
          <a:bodyPr/>
          <a:lstStyle/>
          <a:p>
            <a:pPr>
              <a:lnSpc>
                <a:spcPct val="100000"/>
              </a:lnSpc>
            </a:pPr>
            <a:r>
              <a:rPr lang="zh-CN" altLang="en-US" sz="2000" dirty="0">
                <a:solidFill>
                  <a:schemeClr val="bg1"/>
                </a:solidFill>
              </a:rPr>
              <a:t>第 </a:t>
            </a:r>
            <a:r>
              <a:rPr lang="en-US" altLang="zh-CN" sz="2000" dirty="0">
                <a:solidFill>
                  <a:schemeClr val="bg1"/>
                </a:solidFill>
              </a:rPr>
              <a:t>3 </a:t>
            </a:r>
            <a:r>
              <a:rPr lang="zh-CN" altLang="en-US" sz="2000" dirty="0">
                <a:solidFill>
                  <a:schemeClr val="bg1"/>
                </a:solidFill>
              </a:rPr>
              <a:t>章</a:t>
            </a:r>
            <a:br>
              <a:rPr lang="en-US" altLang="zh-CN" dirty="0">
                <a:solidFill>
                  <a:schemeClr val="bg1"/>
                </a:solidFill>
              </a:rPr>
            </a:br>
            <a:r>
              <a:rPr lang="zh-CN" altLang="en-US" sz="2800" dirty="0">
                <a:solidFill>
                  <a:schemeClr val="bg1"/>
                </a:solidFill>
              </a:rPr>
              <a:t>数据的模型与结构</a:t>
            </a:r>
            <a:endParaRPr lang="zh-CN" altLang="en-US" dirty="0">
              <a:solidFill>
                <a:schemeClr val="bg1"/>
              </a:solidFill>
            </a:endParaRPr>
          </a:p>
        </p:txBody>
      </p:sp>
      <p:sp>
        <p:nvSpPr>
          <p:cNvPr id="3" name="文本占位符 2">
            <a:extLst>
              <a:ext uri="{FF2B5EF4-FFF2-40B4-BE49-F238E27FC236}">
                <a16:creationId xmlns:a16="http://schemas.microsoft.com/office/drawing/2014/main" id="{2474FE42-A1E9-4775-81F1-6C26469DC223}"/>
              </a:ext>
            </a:extLst>
          </p:cNvPr>
          <p:cNvSpPr>
            <a:spLocks noGrp="1"/>
          </p:cNvSpPr>
          <p:nvPr>
            <p:ph type="body" sz="quarter" idx="21"/>
          </p:nvPr>
        </p:nvSpPr>
        <p:spPr/>
        <p:txBody>
          <a:bodyPr/>
          <a:lstStyle/>
          <a:p>
            <a:r>
              <a:rPr lang="en-US" altLang="zh-CN" dirty="0"/>
              <a:t>5</a:t>
            </a:r>
            <a:endParaRPr lang="zh-CN" altLang="en-US" dirty="0"/>
          </a:p>
        </p:txBody>
      </p:sp>
      <p:sp>
        <p:nvSpPr>
          <p:cNvPr id="5" name="文本占位符 4">
            <a:extLst>
              <a:ext uri="{FF2B5EF4-FFF2-40B4-BE49-F238E27FC236}">
                <a16:creationId xmlns:a16="http://schemas.microsoft.com/office/drawing/2014/main" id="{97FE6D54-2EDE-4DDB-AAB4-9BD580C197C6}"/>
              </a:ext>
            </a:extLst>
          </p:cNvPr>
          <p:cNvSpPr>
            <a:spLocks noGrp="1"/>
          </p:cNvSpPr>
          <p:nvPr>
            <p:ph type="body" sz="quarter" idx="16"/>
          </p:nvPr>
        </p:nvSpPr>
        <p:spPr/>
        <p:txBody>
          <a:bodyPr/>
          <a:lstStyle/>
          <a:p>
            <a:pPr marL="0" indent="0">
              <a:buNone/>
            </a:pPr>
            <a:r>
              <a:rPr lang="zh-CN" altLang="en-US" dirty="0"/>
              <a:t>数据的结构</a:t>
            </a:r>
          </a:p>
        </p:txBody>
      </p:sp>
      <p:sp>
        <p:nvSpPr>
          <p:cNvPr id="9" name="文本占位符 8">
            <a:extLst>
              <a:ext uri="{FF2B5EF4-FFF2-40B4-BE49-F238E27FC236}">
                <a16:creationId xmlns:a16="http://schemas.microsoft.com/office/drawing/2014/main" id="{0C5B36F8-9EAE-4DBD-ACC2-557E15CFBF13}"/>
              </a:ext>
            </a:extLst>
          </p:cNvPr>
          <p:cNvSpPr>
            <a:spLocks noGrp="1"/>
          </p:cNvSpPr>
          <p:nvPr>
            <p:ph type="body" sz="quarter" idx="15"/>
          </p:nvPr>
        </p:nvSpPr>
        <p:spPr/>
        <p:txBody>
          <a:bodyPr/>
          <a:lstStyle/>
          <a:p>
            <a:pPr marL="0" indent="0">
              <a:buNone/>
            </a:pPr>
            <a:r>
              <a:rPr lang="zh-CN" altLang="en-US" dirty="0"/>
              <a:t>数据的模型</a:t>
            </a:r>
          </a:p>
        </p:txBody>
      </p:sp>
      <p:sp>
        <p:nvSpPr>
          <p:cNvPr id="21" name="文本占位符 20">
            <a:extLst>
              <a:ext uri="{FF2B5EF4-FFF2-40B4-BE49-F238E27FC236}">
                <a16:creationId xmlns:a16="http://schemas.microsoft.com/office/drawing/2014/main" id="{A5FD5F63-0BA4-456E-9431-D652886C5BAC}"/>
              </a:ext>
            </a:extLst>
          </p:cNvPr>
          <p:cNvSpPr>
            <a:spLocks noGrp="1"/>
          </p:cNvSpPr>
          <p:nvPr>
            <p:ph type="body" sz="quarter" idx="20"/>
          </p:nvPr>
        </p:nvSpPr>
        <p:spPr/>
        <p:txBody>
          <a:bodyPr/>
          <a:lstStyle/>
          <a:p>
            <a:r>
              <a:rPr lang="en-US" altLang="zh-CN" dirty="0"/>
              <a:t>4</a:t>
            </a:r>
            <a:endParaRPr lang="zh-CN" altLang="en-US" dirty="0"/>
          </a:p>
        </p:txBody>
      </p:sp>
    </p:spTree>
    <p:extLst>
      <p:ext uri="{BB962C8B-B14F-4D97-AF65-F5344CB8AC3E}">
        <p14:creationId xmlns:p14="http://schemas.microsoft.com/office/powerpoint/2010/main" val="30540539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占位符 9">
            <a:extLst>
              <a:ext uri="{FF2B5EF4-FFF2-40B4-BE49-F238E27FC236}">
                <a16:creationId xmlns:a16="http://schemas.microsoft.com/office/drawing/2014/main" id="{159CA249-9FC1-4956-AADF-FF6888964858}"/>
              </a:ext>
            </a:extLst>
          </p:cNvPr>
          <p:cNvSpPr>
            <a:spLocks noGrp="1"/>
          </p:cNvSpPr>
          <p:nvPr>
            <p:ph type="body" sz="quarter" idx="14"/>
          </p:nvPr>
        </p:nvSpPr>
        <p:spPr/>
        <p:txBody>
          <a:bodyPr/>
          <a:lstStyle/>
          <a:p>
            <a:r>
              <a:rPr lang="zh-CN" altLang="en-US" dirty="0"/>
              <a:t>二进制编码的基本概念</a:t>
            </a:r>
          </a:p>
        </p:txBody>
      </p:sp>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dirty="0"/>
              <a:t>3.3  </a:t>
            </a:r>
            <a:r>
              <a:rPr lang="zh-CN" altLang="en-US" dirty="0"/>
              <a:t>数据的编码与存储</a:t>
            </a:r>
          </a:p>
        </p:txBody>
      </p:sp>
      <p:pic>
        <p:nvPicPr>
          <p:cNvPr id="1026" name="Picture 2" descr="How Computer Memory Works | HowStuffWorks">
            <a:extLst>
              <a:ext uri="{FF2B5EF4-FFF2-40B4-BE49-F238E27FC236}">
                <a16:creationId xmlns:a16="http://schemas.microsoft.com/office/drawing/2014/main" id="{9751A187-ED8D-4DC0-A627-7640939502ED}"/>
              </a:ext>
            </a:extLst>
          </p:cNvPr>
          <p:cNvPicPr>
            <a:picLocks noGrp="1" noChangeAspect="1" noChangeArrowheads="1"/>
          </p:cNvPicPr>
          <p:nvPr>
            <p:ph sz="quarter" idx="15"/>
          </p:nvPr>
        </p:nvPicPr>
        <p:blipFill>
          <a:blip r:embed="rId2">
            <a:extLst>
              <a:ext uri="{28A0092B-C50C-407E-A947-70E740481C1C}">
                <a14:useLocalDpi xmlns:a14="http://schemas.microsoft.com/office/drawing/2010/main"/>
              </a:ext>
            </a:extLst>
          </a:blip>
          <a:srcRect/>
          <a:stretch>
            <a:fillRect/>
          </a:stretch>
        </p:blipFill>
        <p:spPr bwMode="auto">
          <a:xfrm>
            <a:off x="283512" y="2243176"/>
            <a:ext cx="1905000" cy="1905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6" name="表格 20">
            <a:extLst>
              <a:ext uri="{FF2B5EF4-FFF2-40B4-BE49-F238E27FC236}">
                <a16:creationId xmlns:a16="http://schemas.microsoft.com/office/drawing/2014/main" id="{07C0E55F-60E2-4476-96C2-B1D885B8DF93}"/>
              </a:ext>
            </a:extLst>
          </p:cNvPr>
          <p:cNvGraphicFramePr>
            <a:graphicFrameLocks noGrp="1"/>
          </p:cNvGraphicFramePr>
          <p:nvPr>
            <p:extLst>
              <p:ext uri="{D42A27DB-BD31-4B8C-83A1-F6EECF244321}">
                <p14:modId xmlns:p14="http://schemas.microsoft.com/office/powerpoint/2010/main" val="427264727"/>
              </p:ext>
            </p:extLst>
          </p:nvPr>
        </p:nvGraphicFramePr>
        <p:xfrm>
          <a:off x="4509623" y="1388833"/>
          <a:ext cx="2037137" cy="3200400"/>
        </p:xfrm>
        <a:graphic>
          <a:graphicData uri="http://schemas.openxmlformats.org/drawingml/2006/table">
            <a:tbl>
              <a:tblPr>
                <a:tableStyleId>{5940675A-B579-460E-94D1-54222C63F5DA}</a:tableStyleId>
              </a:tblPr>
              <a:tblGrid>
                <a:gridCol w="2037137">
                  <a:extLst>
                    <a:ext uri="{9D8B030D-6E8A-4147-A177-3AD203B41FA5}">
                      <a16:colId xmlns:a16="http://schemas.microsoft.com/office/drawing/2014/main" val="2353513214"/>
                    </a:ext>
                  </a:extLst>
                </a:gridCol>
              </a:tblGrid>
              <a:tr h="370840">
                <a:tc>
                  <a:txBody>
                    <a:bodyPr/>
                    <a:lstStyle/>
                    <a:p>
                      <a:pPr algn="ctr"/>
                      <a:r>
                        <a:rPr lang="en-US" altLang="zh-CN" sz="2400" dirty="0">
                          <a:solidFill>
                            <a:schemeClr val="tx2"/>
                          </a:solidFill>
                        </a:rPr>
                        <a:t>……..</a:t>
                      </a:r>
                      <a:endParaRPr lang="zh-CN" altLang="en-US" sz="2400" dirty="0">
                        <a:solidFill>
                          <a:schemeClr val="tx2"/>
                        </a:solidFill>
                      </a:endParaRPr>
                    </a:p>
                  </a:txBody>
                  <a:tcPr anchor="ctr">
                    <a:lnT w="12700" cap="flat" cmpd="sng" algn="ctr">
                      <a:noFill/>
                      <a:prstDash val="solid"/>
                      <a:round/>
                      <a:headEnd type="none" w="med" len="med"/>
                      <a:tailEnd type="none" w="med" len="med"/>
                    </a:lnT>
                  </a:tcPr>
                </a:tc>
                <a:extLst>
                  <a:ext uri="{0D108BD9-81ED-4DB2-BD59-A6C34878D82A}">
                    <a16:rowId xmlns:a16="http://schemas.microsoft.com/office/drawing/2014/main" val="444435564"/>
                  </a:ext>
                </a:extLst>
              </a:tr>
              <a:tr h="370840">
                <a:tc>
                  <a:txBody>
                    <a:bodyPr/>
                    <a:lstStyle/>
                    <a:p>
                      <a:pPr algn="ctr"/>
                      <a:r>
                        <a:rPr lang="en-US" altLang="zh-CN" sz="2400" dirty="0">
                          <a:solidFill>
                            <a:schemeClr val="tx2"/>
                          </a:solidFill>
                        </a:rPr>
                        <a:t>00110100</a:t>
                      </a:r>
                      <a:endParaRPr lang="zh-CN" altLang="en-US" sz="2400" dirty="0">
                        <a:solidFill>
                          <a:schemeClr val="tx2"/>
                        </a:solidFill>
                      </a:endParaRPr>
                    </a:p>
                  </a:txBody>
                  <a:tcPr anchor="ctr"/>
                </a:tc>
                <a:extLst>
                  <a:ext uri="{0D108BD9-81ED-4DB2-BD59-A6C34878D82A}">
                    <a16:rowId xmlns:a16="http://schemas.microsoft.com/office/drawing/2014/main" val="3595158717"/>
                  </a:ext>
                </a:extLst>
              </a:tr>
              <a:tr h="370840">
                <a:tc>
                  <a:txBody>
                    <a:bodyPr/>
                    <a:lstStyle/>
                    <a:p>
                      <a:pPr algn="ctr"/>
                      <a:r>
                        <a:rPr lang="en-US" altLang="zh-CN" sz="2400" dirty="0">
                          <a:solidFill>
                            <a:schemeClr val="tx2"/>
                          </a:solidFill>
                        </a:rPr>
                        <a:t>10110011</a:t>
                      </a:r>
                      <a:endParaRPr lang="zh-CN" altLang="en-US" sz="2400" dirty="0">
                        <a:solidFill>
                          <a:schemeClr val="tx2"/>
                        </a:solidFill>
                      </a:endParaRPr>
                    </a:p>
                  </a:txBody>
                  <a:tcPr anchor="ctr"/>
                </a:tc>
                <a:extLst>
                  <a:ext uri="{0D108BD9-81ED-4DB2-BD59-A6C34878D82A}">
                    <a16:rowId xmlns:a16="http://schemas.microsoft.com/office/drawing/2014/main" val="3345271465"/>
                  </a:ext>
                </a:extLst>
              </a:tr>
              <a:tr h="370840">
                <a:tc>
                  <a:txBody>
                    <a:bodyPr/>
                    <a:lstStyle/>
                    <a:p>
                      <a:pPr algn="ctr"/>
                      <a:r>
                        <a:rPr lang="en-US" altLang="zh-CN" sz="2400" dirty="0">
                          <a:solidFill>
                            <a:schemeClr val="tx2"/>
                          </a:solidFill>
                        </a:rPr>
                        <a:t>10101101</a:t>
                      </a:r>
                      <a:endParaRPr lang="zh-CN" altLang="en-US" sz="2400" dirty="0">
                        <a:solidFill>
                          <a:schemeClr val="tx2"/>
                        </a:solidFill>
                      </a:endParaRPr>
                    </a:p>
                  </a:txBody>
                  <a:tcPr anchor="ctr"/>
                </a:tc>
                <a:extLst>
                  <a:ext uri="{0D108BD9-81ED-4DB2-BD59-A6C34878D82A}">
                    <a16:rowId xmlns:a16="http://schemas.microsoft.com/office/drawing/2014/main" val="2091953903"/>
                  </a:ext>
                </a:extLst>
              </a:tr>
              <a:tr h="370840">
                <a:tc>
                  <a:txBody>
                    <a:bodyPr/>
                    <a:lstStyle/>
                    <a:p>
                      <a:pPr algn="ctr"/>
                      <a:r>
                        <a:rPr lang="en-US" altLang="zh-CN" sz="2400" dirty="0">
                          <a:solidFill>
                            <a:schemeClr val="tx2"/>
                          </a:solidFill>
                        </a:rPr>
                        <a:t>01001101</a:t>
                      </a:r>
                      <a:endParaRPr lang="zh-CN" altLang="en-US" sz="2400" dirty="0">
                        <a:solidFill>
                          <a:schemeClr val="tx2"/>
                        </a:solidFill>
                      </a:endParaRPr>
                    </a:p>
                  </a:txBody>
                  <a:tcPr anchor="ctr"/>
                </a:tc>
                <a:extLst>
                  <a:ext uri="{0D108BD9-81ED-4DB2-BD59-A6C34878D82A}">
                    <a16:rowId xmlns:a16="http://schemas.microsoft.com/office/drawing/2014/main" val="3110526011"/>
                  </a:ext>
                </a:extLst>
              </a:tr>
              <a:tr h="370840">
                <a:tc>
                  <a:txBody>
                    <a:bodyPr/>
                    <a:lstStyle/>
                    <a:p>
                      <a:pPr algn="ctr"/>
                      <a:r>
                        <a:rPr lang="en-US" altLang="zh-CN" sz="2400" dirty="0">
                          <a:solidFill>
                            <a:schemeClr val="tx2"/>
                          </a:solidFill>
                        </a:rPr>
                        <a:t>01110011</a:t>
                      </a:r>
                      <a:endParaRPr lang="zh-CN" altLang="en-US" sz="2400" dirty="0">
                        <a:solidFill>
                          <a:schemeClr val="tx2"/>
                        </a:solidFill>
                      </a:endParaRPr>
                    </a:p>
                  </a:txBody>
                  <a:tcPr anchor="ctr"/>
                </a:tc>
                <a:extLst>
                  <a:ext uri="{0D108BD9-81ED-4DB2-BD59-A6C34878D82A}">
                    <a16:rowId xmlns:a16="http://schemas.microsoft.com/office/drawing/2014/main" val="42246741"/>
                  </a:ext>
                </a:extLst>
              </a:tr>
              <a:tr h="370840">
                <a:tc>
                  <a:txBody>
                    <a:bodyPr/>
                    <a:lstStyle/>
                    <a:p>
                      <a:pPr algn="ctr"/>
                      <a:r>
                        <a:rPr lang="en-US" altLang="zh-CN" sz="2400" dirty="0">
                          <a:solidFill>
                            <a:schemeClr val="tx2"/>
                          </a:solidFill>
                        </a:rPr>
                        <a:t>……..</a:t>
                      </a:r>
                      <a:endParaRPr lang="zh-CN" altLang="en-US" sz="2400" dirty="0">
                        <a:solidFill>
                          <a:schemeClr val="tx2"/>
                        </a:solidFill>
                      </a:endParaRPr>
                    </a:p>
                  </a:txBody>
                  <a:tcPr anchor="ctr">
                    <a:lnB w="12700" cap="flat" cmpd="sng" algn="ctr">
                      <a:noFill/>
                      <a:prstDash val="solid"/>
                      <a:round/>
                      <a:headEnd type="none" w="med" len="med"/>
                      <a:tailEnd type="none" w="med" len="med"/>
                    </a:lnB>
                  </a:tcPr>
                </a:tc>
                <a:extLst>
                  <a:ext uri="{0D108BD9-81ED-4DB2-BD59-A6C34878D82A}">
                    <a16:rowId xmlns:a16="http://schemas.microsoft.com/office/drawing/2014/main" val="1144206484"/>
                  </a:ext>
                </a:extLst>
              </a:tr>
            </a:tbl>
          </a:graphicData>
        </a:graphic>
      </p:graphicFrame>
      <p:sp>
        <p:nvSpPr>
          <p:cNvPr id="21" name="文本框 20">
            <a:extLst>
              <a:ext uri="{FF2B5EF4-FFF2-40B4-BE49-F238E27FC236}">
                <a16:creationId xmlns:a16="http://schemas.microsoft.com/office/drawing/2014/main" id="{FEAEFD2C-0333-4E63-90F3-A9755BDA38D1}"/>
              </a:ext>
            </a:extLst>
          </p:cNvPr>
          <p:cNvSpPr txBox="1"/>
          <p:nvPr/>
        </p:nvSpPr>
        <p:spPr>
          <a:xfrm>
            <a:off x="3264744" y="1823946"/>
            <a:ext cx="1099981" cy="461665"/>
          </a:xfrm>
          <a:prstGeom prst="rect">
            <a:avLst/>
          </a:prstGeom>
          <a:noFill/>
        </p:spPr>
        <p:txBody>
          <a:bodyPr wrap="none" rtlCol="0">
            <a:spAutoFit/>
          </a:bodyPr>
          <a:lstStyle/>
          <a:p>
            <a:r>
              <a:rPr lang="en-US" altLang="zh-CN" sz="2400" dirty="0">
                <a:solidFill>
                  <a:schemeClr val="tx2"/>
                </a:solidFill>
              </a:rPr>
              <a:t>0x1C25</a:t>
            </a:r>
            <a:endParaRPr lang="zh-CN" altLang="en-US" sz="2400" dirty="0">
              <a:solidFill>
                <a:schemeClr val="tx2"/>
              </a:solidFill>
            </a:endParaRPr>
          </a:p>
        </p:txBody>
      </p:sp>
      <p:sp>
        <p:nvSpPr>
          <p:cNvPr id="22" name="文本框 21">
            <a:extLst>
              <a:ext uri="{FF2B5EF4-FFF2-40B4-BE49-F238E27FC236}">
                <a16:creationId xmlns:a16="http://schemas.microsoft.com/office/drawing/2014/main" id="{E2E85F46-748C-43E7-813E-05EEA82D4AE3}"/>
              </a:ext>
            </a:extLst>
          </p:cNvPr>
          <p:cNvSpPr txBox="1"/>
          <p:nvPr/>
        </p:nvSpPr>
        <p:spPr>
          <a:xfrm>
            <a:off x="3264745" y="3666770"/>
            <a:ext cx="1099981" cy="461665"/>
          </a:xfrm>
          <a:prstGeom prst="rect">
            <a:avLst/>
          </a:prstGeom>
          <a:noFill/>
        </p:spPr>
        <p:txBody>
          <a:bodyPr wrap="none" rtlCol="0">
            <a:spAutoFit/>
          </a:bodyPr>
          <a:lstStyle/>
          <a:p>
            <a:r>
              <a:rPr lang="en-US" altLang="zh-CN" sz="2400" dirty="0">
                <a:solidFill>
                  <a:schemeClr val="tx2"/>
                </a:solidFill>
              </a:rPr>
              <a:t>0x1C29</a:t>
            </a:r>
            <a:endParaRPr lang="zh-CN" altLang="en-US" sz="2400" dirty="0">
              <a:solidFill>
                <a:schemeClr val="tx2"/>
              </a:solidFill>
            </a:endParaRPr>
          </a:p>
        </p:txBody>
      </p:sp>
      <p:sp>
        <p:nvSpPr>
          <p:cNvPr id="23" name="文本框 22">
            <a:extLst>
              <a:ext uri="{FF2B5EF4-FFF2-40B4-BE49-F238E27FC236}">
                <a16:creationId xmlns:a16="http://schemas.microsoft.com/office/drawing/2014/main" id="{2A6E6A1F-76AF-46A9-BEC2-73759FB070C1}"/>
              </a:ext>
            </a:extLst>
          </p:cNvPr>
          <p:cNvSpPr txBox="1"/>
          <p:nvPr/>
        </p:nvSpPr>
        <p:spPr>
          <a:xfrm>
            <a:off x="3684730" y="2313865"/>
            <a:ext cx="260008" cy="1200329"/>
          </a:xfrm>
          <a:prstGeom prst="rect">
            <a:avLst/>
          </a:prstGeom>
          <a:noFill/>
        </p:spPr>
        <p:txBody>
          <a:bodyPr wrap="none" rtlCol="0">
            <a:spAutoFit/>
          </a:bodyPr>
          <a:lstStyle/>
          <a:p>
            <a:r>
              <a:rPr lang="en-US" altLang="zh-CN" sz="2400" dirty="0"/>
              <a:t>.</a:t>
            </a:r>
          </a:p>
          <a:p>
            <a:r>
              <a:rPr lang="en-US" altLang="zh-CN" sz="2400" dirty="0"/>
              <a:t>.</a:t>
            </a:r>
          </a:p>
          <a:p>
            <a:r>
              <a:rPr lang="en-US" altLang="zh-CN" sz="2400" dirty="0"/>
              <a:t>.</a:t>
            </a:r>
            <a:endParaRPr lang="zh-CN" altLang="en-US" sz="2400" dirty="0"/>
          </a:p>
        </p:txBody>
      </p:sp>
      <p:sp>
        <p:nvSpPr>
          <p:cNvPr id="24" name="箭头: 右 23">
            <a:extLst>
              <a:ext uri="{FF2B5EF4-FFF2-40B4-BE49-F238E27FC236}">
                <a16:creationId xmlns:a16="http://schemas.microsoft.com/office/drawing/2014/main" id="{EB513A38-E833-4F0B-9929-D2713D539303}"/>
              </a:ext>
            </a:extLst>
          </p:cNvPr>
          <p:cNvSpPr/>
          <p:nvPr/>
        </p:nvSpPr>
        <p:spPr>
          <a:xfrm>
            <a:off x="2540296" y="2989033"/>
            <a:ext cx="579549" cy="34395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对话气泡: 矩形 25">
            <a:extLst>
              <a:ext uri="{FF2B5EF4-FFF2-40B4-BE49-F238E27FC236}">
                <a16:creationId xmlns:a16="http://schemas.microsoft.com/office/drawing/2014/main" id="{9F329809-4654-4835-922A-49A55AE10DB6}"/>
              </a:ext>
            </a:extLst>
          </p:cNvPr>
          <p:cNvSpPr/>
          <p:nvPr/>
        </p:nvSpPr>
        <p:spPr>
          <a:xfrm>
            <a:off x="3084442" y="4348274"/>
            <a:ext cx="914400" cy="461665"/>
          </a:xfrm>
          <a:prstGeom prst="wedgeRectCallout">
            <a:avLst>
              <a:gd name="adj1" fmla="val -5340"/>
              <a:gd name="adj2" fmla="val -8465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地址</a:t>
            </a:r>
          </a:p>
        </p:txBody>
      </p:sp>
      <p:sp>
        <p:nvSpPr>
          <p:cNvPr id="28" name="对话气泡: 矩形 27">
            <a:extLst>
              <a:ext uri="{FF2B5EF4-FFF2-40B4-BE49-F238E27FC236}">
                <a16:creationId xmlns:a16="http://schemas.microsoft.com/office/drawing/2014/main" id="{B1118D38-9FE6-44A6-AC58-4BDB7DCE9CF0}"/>
              </a:ext>
            </a:extLst>
          </p:cNvPr>
          <p:cNvSpPr/>
          <p:nvPr/>
        </p:nvSpPr>
        <p:spPr>
          <a:xfrm>
            <a:off x="6894184" y="3886609"/>
            <a:ext cx="914400" cy="461665"/>
          </a:xfrm>
          <a:prstGeom prst="wedgeRectCallout">
            <a:avLst>
              <a:gd name="adj1" fmla="val -68720"/>
              <a:gd name="adj2" fmla="val -3722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数据</a:t>
            </a:r>
          </a:p>
        </p:txBody>
      </p:sp>
      <p:sp>
        <p:nvSpPr>
          <p:cNvPr id="29" name="对话气泡: 矩形 28">
            <a:extLst>
              <a:ext uri="{FF2B5EF4-FFF2-40B4-BE49-F238E27FC236}">
                <a16:creationId xmlns:a16="http://schemas.microsoft.com/office/drawing/2014/main" id="{37C3A5D1-3407-428A-BAC5-07364743767F}"/>
              </a:ext>
            </a:extLst>
          </p:cNvPr>
          <p:cNvSpPr/>
          <p:nvPr/>
        </p:nvSpPr>
        <p:spPr>
          <a:xfrm>
            <a:off x="6894184" y="2012344"/>
            <a:ext cx="914400" cy="461665"/>
          </a:xfrm>
          <a:prstGeom prst="wedgeRectCallout">
            <a:avLst>
              <a:gd name="adj1" fmla="val -102523"/>
              <a:gd name="adj2" fmla="val -20489"/>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1 Byte</a:t>
            </a:r>
            <a:endParaRPr lang="zh-CN" altLang="en-US" dirty="0"/>
          </a:p>
        </p:txBody>
      </p:sp>
      <p:sp>
        <p:nvSpPr>
          <p:cNvPr id="30" name="文本框 29">
            <a:extLst>
              <a:ext uri="{FF2B5EF4-FFF2-40B4-BE49-F238E27FC236}">
                <a16:creationId xmlns:a16="http://schemas.microsoft.com/office/drawing/2014/main" id="{82EF97C2-E873-49F6-85F0-C4F63CF5F1F5}"/>
              </a:ext>
            </a:extLst>
          </p:cNvPr>
          <p:cNvSpPr txBox="1"/>
          <p:nvPr/>
        </p:nvSpPr>
        <p:spPr>
          <a:xfrm>
            <a:off x="8502430" y="873729"/>
            <a:ext cx="2787943" cy="4031873"/>
          </a:xfrm>
          <a:prstGeom prst="rect">
            <a:avLst/>
          </a:prstGeom>
          <a:noFill/>
        </p:spPr>
        <p:txBody>
          <a:bodyPr wrap="none" rtlCol="0">
            <a:spAutoFit/>
          </a:bodyPr>
          <a:lstStyle/>
          <a:p>
            <a:pPr algn="ctr"/>
            <a:r>
              <a:rPr lang="en-US" altLang="zh-CN" sz="3200" dirty="0">
                <a:solidFill>
                  <a:schemeClr val="tx2"/>
                </a:solidFill>
              </a:rPr>
              <a:t>1 Byte = 8 bit</a:t>
            </a:r>
          </a:p>
          <a:p>
            <a:pPr algn="ctr"/>
            <a:r>
              <a:rPr lang="en-US" altLang="zh-CN" sz="3200" dirty="0">
                <a:solidFill>
                  <a:schemeClr val="tx2"/>
                </a:solidFill>
              </a:rPr>
              <a:t>1 KB = 2</a:t>
            </a:r>
            <a:r>
              <a:rPr lang="en-US" altLang="zh-CN" sz="3200" baseline="30000" dirty="0">
                <a:solidFill>
                  <a:schemeClr val="tx2"/>
                </a:solidFill>
              </a:rPr>
              <a:t>10</a:t>
            </a:r>
            <a:r>
              <a:rPr lang="en-US" altLang="zh-CN" sz="3200" dirty="0">
                <a:solidFill>
                  <a:schemeClr val="tx2"/>
                </a:solidFill>
              </a:rPr>
              <a:t> Byte</a:t>
            </a:r>
          </a:p>
          <a:p>
            <a:pPr algn="ctr"/>
            <a:r>
              <a:rPr lang="en-US" altLang="zh-CN" sz="3200" dirty="0">
                <a:solidFill>
                  <a:schemeClr val="tx2"/>
                </a:solidFill>
              </a:rPr>
              <a:t>1 MB = 2</a:t>
            </a:r>
            <a:r>
              <a:rPr lang="en-US" altLang="zh-CN" sz="3200" baseline="30000" dirty="0">
                <a:solidFill>
                  <a:schemeClr val="tx2"/>
                </a:solidFill>
              </a:rPr>
              <a:t>10</a:t>
            </a:r>
            <a:r>
              <a:rPr lang="en-US" altLang="zh-CN" sz="3200" dirty="0">
                <a:solidFill>
                  <a:schemeClr val="tx2"/>
                </a:solidFill>
              </a:rPr>
              <a:t> KB</a:t>
            </a:r>
          </a:p>
          <a:p>
            <a:pPr algn="ctr"/>
            <a:r>
              <a:rPr lang="en-US" altLang="zh-CN" sz="3200" dirty="0">
                <a:solidFill>
                  <a:schemeClr val="tx2"/>
                </a:solidFill>
              </a:rPr>
              <a:t>———————</a:t>
            </a:r>
          </a:p>
          <a:p>
            <a:pPr algn="ctr"/>
            <a:r>
              <a:rPr lang="en-US" altLang="zh-CN" sz="3200" dirty="0">
                <a:solidFill>
                  <a:schemeClr val="tx2"/>
                </a:solidFill>
              </a:rPr>
              <a:t>G – 2</a:t>
            </a:r>
            <a:r>
              <a:rPr lang="en-US" altLang="zh-CN" sz="3200" baseline="30000" dirty="0">
                <a:solidFill>
                  <a:schemeClr val="tx2"/>
                </a:solidFill>
              </a:rPr>
              <a:t>30</a:t>
            </a:r>
          </a:p>
          <a:p>
            <a:pPr algn="ctr"/>
            <a:r>
              <a:rPr lang="en-US" altLang="zh-CN" sz="3200" dirty="0">
                <a:solidFill>
                  <a:schemeClr val="tx2"/>
                </a:solidFill>
              </a:rPr>
              <a:t>T – 2</a:t>
            </a:r>
            <a:r>
              <a:rPr lang="en-US" altLang="zh-CN" sz="3200" baseline="30000" dirty="0">
                <a:solidFill>
                  <a:schemeClr val="tx2"/>
                </a:solidFill>
              </a:rPr>
              <a:t>40</a:t>
            </a:r>
          </a:p>
          <a:p>
            <a:pPr algn="ctr"/>
            <a:r>
              <a:rPr lang="en-US" altLang="zh-CN" sz="3200" dirty="0">
                <a:solidFill>
                  <a:schemeClr val="tx2"/>
                </a:solidFill>
              </a:rPr>
              <a:t>P – 2</a:t>
            </a:r>
            <a:r>
              <a:rPr lang="en-US" altLang="zh-CN" sz="3200" baseline="30000" dirty="0">
                <a:solidFill>
                  <a:schemeClr val="tx2"/>
                </a:solidFill>
              </a:rPr>
              <a:t>50</a:t>
            </a:r>
          </a:p>
          <a:p>
            <a:pPr algn="ctr"/>
            <a:r>
              <a:rPr lang="en-US" altLang="zh-CN" sz="3200" dirty="0">
                <a:solidFill>
                  <a:schemeClr val="tx2"/>
                </a:solidFill>
              </a:rPr>
              <a:t>E – 2</a:t>
            </a:r>
            <a:r>
              <a:rPr lang="en-US" altLang="zh-CN" sz="3200" baseline="30000" dirty="0">
                <a:solidFill>
                  <a:schemeClr val="tx2"/>
                </a:solidFill>
              </a:rPr>
              <a:t>60</a:t>
            </a:r>
          </a:p>
        </p:txBody>
      </p:sp>
    </p:spTree>
    <p:extLst>
      <p:ext uri="{BB962C8B-B14F-4D97-AF65-F5344CB8AC3E}">
        <p14:creationId xmlns:p14="http://schemas.microsoft.com/office/powerpoint/2010/main" val="13732475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占位符 9">
            <a:extLst>
              <a:ext uri="{FF2B5EF4-FFF2-40B4-BE49-F238E27FC236}">
                <a16:creationId xmlns:a16="http://schemas.microsoft.com/office/drawing/2014/main" id="{159CA249-9FC1-4956-AADF-FF6888964858}"/>
              </a:ext>
            </a:extLst>
          </p:cNvPr>
          <p:cNvSpPr>
            <a:spLocks noGrp="1"/>
          </p:cNvSpPr>
          <p:nvPr>
            <p:ph type="body" sz="quarter" idx="14"/>
          </p:nvPr>
        </p:nvSpPr>
        <p:spPr/>
        <p:txBody>
          <a:bodyPr/>
          <a:lstStyle/>
          <a:p>
            <a:r>
              <a:rPr lang="zh-CN" altLang="en-US" dirty="0"/>
              <a:t>二进制编码的基本概念</a:t>
            </a:r>
          </a:p>
        </p:txBody>
      </p:sp>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dirty="0"/>
              <a:t>3.3  </a:t>
            </a:r>
            <a:r>
              <a:rPr lang="zh-CN" altLang="en-US" dirty="0"/>
              <a:t>数据的编码与存储</a:t>
            </a:r>
          </a:p>
        </p:txBody>
      </p:sp>
      <p:pic>
        <p:nvPicPr>
          <p:cNvPr id="2050" name="Picture 2">
            <a:extLst>
              <a:ext uri="{FF2B5EF4-FFF2-40B4-BE49-F238E27FC236}">
                <a16:creationId xmlns:a16="http://schemas.microsoft.com/office/drawing/2014/main" id="{219B7341-9B08-4E45-B745-567D4D3309EF}"/>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571500" y="799046"/>
            <a:ext cx="4527139" cy="2952482"/>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a:extLst>
              <a:ext uri="{FF2B5EF4-FFF2-40B4-BE49-F238E27FC236}">
                <a16:creationId xmlns:a16="http://schemas.microsoft.com/office/drawing/2014/main" id="{50133C8F-6B65-4E88-8CB9-FB3E656C1077}"/>
              </a:ext>
            </a:extLst>
          </p:cNvPr>
          <p:cNvSpPr/>
          <p:nvPr/>
        </p:nvSpPr>
        <p:spPr>
          <a:xfrm>
            <a:off x="2331076" y="1918951"/>
            <a:ext cx="682580" cy="360610"/>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054" name="Picture 6">
            <a:extLst>
              <a:ext uri="{FF2B5EF4-FFF2-40B4-BE49-F238E27FC236}">
                <a16:creationId xmlns:a16="http://schemas.microsoft.com/office/drawing/2014/main" id="{204A8762-A379-4EE4-BFD2-5B9603C1C31E}"/>
              </a:ext>
            </a:extLst>
          </p:cNvPr>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263444" y="2936615"/>
            <a:ext cx="5143250" cy="1348508"/>
          </a:xfrm>
          <a:prstGeom prst="rect">
            <a:avLst/>
          </a:prstGeom>
          <a:noFill/>
          <a:extLst>
            <a:ext uri="{909E8E84-426E-40DD-AFC4-6F175D3DCCD1}">
              <a14:hiddenFill xmlns:a14="http://schemas.microsoft.com/office/drawing/2010/main">
                <a:solidFill>
                  <a:srgbClr val="FFFFFF"/>
                </a:solidFill>
              </a14:hiddenFill>
            </a:ext>
          </a:extLst>
        </p:spPr>
      </p:pic>
      <p:sp>
        <p:nvSpPr>
          <p:cNvPr id="5" name="箭头: 下 4">
            <a:extLst>
              <a:ext uri="{FF2B5EF4-FFF2-40B4-BE49-F238E27FC236}">
                <a16:creationId xmlns:a16="http://schemas.microsoft.com/office/drawing/2014/main" id="{FBA81A91-DC5A-4537-9675-3DF80C537A63}"/>
              </a:ext>
            </a:extLst>
          </p:cNvPr>
          <p:cNvSpPr/>
          <p:nvPr/>
        </p:nvSpPr>
        <p:spPr>
          <a:xfrm>
            <a:off x="2736486" y="2314063"/>
            <a:ext cx="277170" cy="732677"/>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056" name="Picture 8">
            <a:extLst>
              <a:ext uri="{FF2B5EF4-FFF2-40B4-BE49-F238E27FC236}">
                <a16:creationId xmlns:a16="http://schemas.microsoft.com/office/drawing/2014/main" id="{A75458C1-8351-4B3F-B4A3-9524CBE72E30}"/>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6684887" y="799046"/>
            <a:ext cx="3764924" cy="2356842"/>
          </a:xfrm>
          <a:prstGeom prst="rect">
            <a:avLst/>
          </a:prstGeom>
          <a:noFill/>
          <a:extLst>
            <a:ext uri="{909E8E84-426E-40DD-AFC4-6F175D3DCCD1}">
              <a14:hiddenFill xmlns:a14="http://schemas.microsoft.com/office/drawing/2010/main">
                <a:solidFill>
                  <a:srgbClr val="FFFFFF"/>
                </a:solidFill>
              </a14:hiddenFill>
            </a:ext>
          </a:extLst>
        </p:spPr>
      </p:pic>
      <p:pic>
        <p:nvPicPr>
          <p:cNvPr id="7" name="图片 6">
            <a:extLst>
              <a:ext uri="{FF2B5EF4-FFF2-40B4-BE49-F238E27FC236}">
                <a16:creationId xmlns:a16="http://schemas.microsoft.com/office/drawing/2014/main" id="{4440ADEF-29D6-43AF-A605-2F50BA89FF00}"/>
              </a:ext>
            </a:extLst>
          </p:cNvPr>
          <p:cNvPicPr>
            <a:picLocks noChangeAspect="1"/>
          </p:cNvPicPr>
          <p:nvPr/>
        </p:nvPicPr>
        <p:blipFill>
          <a:blip r:embed="rId5"/>
          <a:stretch>
            <a:fillRect/>
          </a:stretch>
        </p:blipFill>
        <p:spPr>
          <a:xfrm>
            <a:off x="6800215" y="3267164"/>
            <a:ext cx="3534268" cy="1076475"/>
          </a:xfrm>
          <a:prstGeom prst="rect">
            <a:avLst/>
          </a:prstGeom>
        </p:spPr>
      </p:pic>
      <p:sp>
        <p:nvSpPr>
          <p:cNvPr id="8" name="矩形 7">
            <a:extLst>
              <a:ext uri="{FF2B5EF4-FFF2-40B4-BE49-F238E27FC236}">
                <a16:creationId xmlns:a16="http://schemas.microsoft.com/office/drawing/2014/main" id="{06B9580A-1133-407F-A58F-462C116735E4}"/>
              </a:ext>
            </a:extLst>
          </p:cNvPr>
          <p:cNvSpPr/>
          <p:nvPr/>
        </p:nvSpPr>
        <p:spPr>
          <a:xfrm>
            <a:off x="9433406" y="3983029"/>
            <a:ext cx="682580" cy="360610"/>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箭头: 下 8">
            <a:extLst>
              <a:ext uri="{FF2B5EF4-FFF2-40B4-BE49-F238E27FC236}">
                <a16:creationId xmlns:a16="http://schemas.microsoft.com/office/drawing/2014/main" id="{939B56B4-C686-426D-BCA4-64C1B19CA69F}"/>
              </a:ext>
            </a:extLst>
          </p:cNvPr>
          <p:cNvSpPr/>
          <p:nvPr/>
        </p:nvSpPr>
        <p:spPr>
          <a:xfrm>
            <a:off x="9156236" y="3121177"/>
            <a:ext cx="277170" cy="732677"/>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a:extLst>
              <a:ext uri="{FF2B5EF4-FFF2-40B4-BE49-F238E27FC236}">
                <a16:creationId xmlns:a16="http://schemas.microsoft.com/office/drawing/2014/main" id="{4348322B-95F6-444C-8280-5CDA9F6E0536}"/>
              </a:ext>
            </a:extLst>
          </p:cNvPr>
          <p:cNvSpPr txBox="1"/>
          <p:nvPr/>
        </p:nvSpPr>
        <p:spPr>
          <a:xfrm>
            <a:off x="1575495" y="4417130"/>
            <a:ext cx="2321982" cy="707886"/>
          </a:xfrm>
          <a:prstGeom prst="rect">
            <a:avLst/>
          </a:prstGeom>
          <a:noFill/>
        </p:spPr>
        <p:txBody>
          <a:bodyPr wrap="none" rtlCol="0">
            <a:spAutoFit/>
          </a:bodyPr>
          <a:lstStyle/>
          <a:p>
            <a:r>
              <a:rPr lang="en-US" altLang="zh-CN" sz="4000" dirty="0">
                <a:solidFill>
                  <a:schemeClr val="tx2"/>
                </a:solidFill>
              </a:rPr>
              <a:t>100</a:t>
            </a:r>
            <a:r>
              <a:rPr lang="en-US" altLang="zh-CN" sz="4000" dirty="0">
                <a:solidFill>
                  <a:srgbClr val="C00000"/>
                </a:solidFill>
              </a:rPr>
              <a:t>Mbit</a:t>
            </a:r>
            <a:r>
              <a:rPr lang="en-US" altLang="zh-CN" sz="4000" dirty="0">
                <a:solidFill>
                  <a:schemeClr val="tx2"/>
                </a:solidFill>
              </a:rPr>
              <a:t>/s</a:t>
            </a:r>
            <a:endParaRPr lang="zh-CN" altLang="en-US" sz="4000" dirty="0">
              <a:solidFill>
                <a:schemeClr val="tx2"/>
              </a:solidFill>
            </a:endParaRPr>
          </a:p>
        </p:txBody>
      </p:sp>
      <p:sp>
        <p:nvSpPr>
          <p:cNvPr id="12" name="文本框 11">
            <a:extLst>
              <a:ext uri="{FF2B5EF4-FFF2-40B4-BE49-F238E27FC236}">
                <a16:creationId xmlns:a16="http://schemas.microsoft.com/office/drawing/2014/main" id="{01211B51-A477-49FD-B9AE-C8F1FF52B262}"/>
              </a:ext>
            </a:extLst>
          </p:cNvPr>
          <p:cNvSpPr txBox="1"/>
          <p:nvPr/>
        </p:nvSpPr>
        <p:spPr>
          <a:xfrm>
            <a:off x="6845563" y="4472814"/>
            <a:ext cx="3443571" cy="954107"/>
          </a:xfrm>
          <a:prstGeom prst="rect">
            <a:avLst/>
          </a:prstGeom>
          <a:noFill/>
        </p:spPr>
        <p:txBody>
          <a:bodyPr wrap="none" rtlCol="0">
            <a:spAutoFit/>
          </a:bodyPr>
          <a:lstStyle/>
          <a:p>
            <a:r>
              <a:rPr lang="zh-CN" altLang="en-US" sz="2800" dirty="0">
                <a:solidFill>
                  <a:schemeClr val="tx2"/>
                </a:solidFill>
              </a:rPr>
              <a:t>生产商：</a:t>
            </a:r>
            <a:r>
              <a:rPr lang="en-US" altLang="zh-CN" sz="2800" dirty="0">
                <a:solidFill>
                  <a:schemeClr val="tx2"/>
                </a:solidFill>
              </a:rPr>
              <a:t>1 </a:t>
            </a:r>
            <a:r>
              <a:rPr lang="en-US" altLang="zh-CN" sz="2800" dirty="0">
                <a:solidFill>
                  <a:srgbClr val="C00000"/>
                </a:solidFill>
              </a:rPr>
              <a:t>K</a:t>
            </a:r>
            <a:r>
              <a:rPr lang="en-US" altLang="zh-CN" sz="2800" dirty="0">
                <a:solidFill>
                  <a:schemeClr val="tx2"/>
                </a:solidFill>
              </a:rPr>
              <a:t>B=1000 B</a:t>
            </a:r>
          </a:p>
          <a:p>
            <a:r>
              <a:rPr lang="zh-CN" altLang="en-US" sz="2800" dirty="0">
                <a:solidFill>
                  <a:schemeClr val="tx2"/>
                </a:solidFill>
              </a:rPr>
              <a:t>计算机：</a:t>
            </a:r>
            <a:r>
              <a:rPr lang="en-US" altLang="zh-CN" sz="2800" dirty="0">
                <a:solidFill>
                  <a:schemeClr val="tx2"/>
                </a:solidFill>
              </a:rPr>
              <a:t>1 </a:t>
            </a:r>
            <a:r>
              <a:rPr lang="en-US" altLang="zh-CN" sz="2800" dirty="0">
                <a:solidFill>
                  <a:srgbClr val="00B050"/>
                </a:solidFill>
              </a:rPr>
              <a:t>K</a:t>
            </a:r>
            <a:r>
              <a:rPr lang="en-US" altLang="zh-CN" sz="2800" dirty="0">
                <a:solidFill>
                  <a:schemeClr val="tx2"/>
                </a:solidFill>
              </a:rPr>
              <a:t>B=1024 B</a:t>
            </a:r>
            <a:endParaRPr lang="zh-CN" altLang="en-US" sz="2800" dirty="0">
              <a:solidFill>
                <a:schemeClr val="tx2"/>
              </a:solidFill>
            </a:endParaRPr>
          </a:p>
        </p:txBody>
      </p:sp>
    </p:spTree>
    <p:extLst>
      <p:ext uri="{BB962C8B-B14F-4D97-AF65-F5344CB8AC3E}">
        <p14:creationId xmlns:p14="http://schemas.microsoft.com/office/powerpoint/2010/main" val="14826541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内容占位符 12">
            <a:extLst>
              <a:ext uri="{FF2B5EF4-FFF2-40B4-BE49-F238E27FC236}">
                <a16:creationId xmlns:a16="http://schemas.microsoft.com/office/drawing/2014/main" id="{F7A50F71-F092-480D-86DB-8E5F2DF581AC}"/>
              </a:ext>
            </a:extLst>
          </p:cNvPr>
          <p:cNvSpPr>
            <a:spLocks noGrp="1"/>
          </p:cNvSpPr>
          <p:nvPr>
            <p:ph sz="quarter" idx="15"/>
          </p:nvPr>
        </p:nvSpPr>
        <p:spPr>
          <a:xfrm>
            <a:off x="7556502" y="812799"/>
            <a:ext cx="4430332" cy="4480417"/>
          </a:xfrm>
        </p:spPr>
        <p:txBody>
          <a:bodyPr>
            <a:normAutofit/>
          </a:bodyPr>
          <a:lstStyle/>
          <a:p>
            <a:r>
              <a:rPr lang="en-US" altLang="zh-CN" sz="2800" dirty="0"/>
              <a:t>ASCII</a:t>
            </a:r>
          </a:p>
          <a:p>
            <a:r>
              <a:rPr lang="en-US" altLang="zh-CN" sz="2800" dirty="0"/>
              <a:t>American Standard Code for Information Interchange</a:t>
            </a:r>
          </a:p>
          <a:p>
            <a:r>
              <a:rPr lang="zh-CN" altLang="en-US" sz="2800" dirty="0"/>
              <a:t>美国信息交换标准代码</a:t>
            </a:r>
            <a:endParaRPr lang="en-US" altLang="zh-CN" sz="2800" dirty="0"/>
          </a:p>
          <a:p>
            <a:r>
              <a:rPr lang="zh-CN" altLang="en-US" sz="2800" dirty="0"/>
              <a:t>基于拉丁字母的一套电脑编码系统</a:t>
            </a:r>
            <a:endParaRPr lang="en-US" altLang="zh-CN" sz="2800" dirty="0"/>
          </a:p>
          <a:p>
            <a:r>
              <a:rPr lang="zh-CN" altLang="en-US" sz="2800" dirty="0"/>
              <a:t>它主要用于显示现代英语。</a:t>
            </a:r>
          </a:p>
        </p:txBody>
      </p:sp>
      <p:sp>
        <p:nvSpPr>
          <p:cNvPr id="10" name="文本占位符 9">
            <a:extLst>
              <a:ext uri="{FF2B5EF4-FFF2-40B4-BE49-F238E27FC236}">
                <a16:creationId xmlns:a16="http://schemas.microsoft.com/office/drawing/2014/main" id="{159CA249-9FC1-4956-AADF-FF6888964858}"/>
              </a:ext>
            </a:extLst>
          </p:cNvPr>
          <p:cNvSpPr>
            <a:spLocks noGrp="1"/>
          </p:cNvSpPr>
          <p:nvPr>
            <p:ph type="body" sz="quarter" idx="14"/>
          </p:nvPr>
        </p:nvSpPr>
        <p:spPr/>
        <p:txBody>
          <a:bodyPr/>
          <a:lstStyle/>
          <a:p>
            <a:r>
              <a:rPr lang="en-US" altLang="zh-CN" dirty="0"/>
              <a:t>ASCII </a:t>
            </a:r>
            <a:r>
              <a:rPr lang="zh-CN" altLang="en-US" dirty="0"/>
              <a:t>码</a:t>
            </a:r>
          </a:p>
        </p:txBody>
      </p:sp>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dirty="0"/>
              <a:t>3.3  </a:t>
            </a:r>
            <a:r>
              <a:rPr lang="zh-CN" altLang="en-US" dirty="0"/>
              <a:t>数据的编码与存储</a:t>
            </a:r>
          </a:p>
        </p:txBody>
      </p:sp>
      <p:pic>
        <p:nvPicPr>
          <p:cNvPr id="3074" name="Picture 2" descr="ASCII Numbering System, Conversion from Hex to ASCII &amp; Vice-Versa">
            <a:extLst>
              <a:ext uri="{FF2B5EF4-FFF2-40B4-BE49-F238E27FC236}">
                <a16:creationId xmlns:a16="http://schemas.microsoft.com/office/drawing/2014/main" id="{F84D4F7C-E582-4AC6-81EE-F7D540412503}"/>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571500" y="750911"/>
            <a:ext cx="6716124" cy="56952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79891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占位符 9">
            <a:extLst>
              <a:ext uri="{FF2B5EF4-FFF2-40B4-BE49-F238E27FC236}">
                <a16:creationId xmlns:a16="http://schemas.microsoft.com/office/drawing/2014/main" id="{159CA249-9FC1-4956-AADF-FF6888964858}"/>
              </a:ext>
            </a:extLst>
          </p:cNvPr>
          <p:cNvSpPr>
            <a:spLocks noGrp="1"/>
          </p:cNvSpPr>
          <p:nvPr>
            <p:ph type="body" sz="quarter" idx="14"/>
          </p:nvPr>
        </p:nvSpPr>
        <p:spPr/>
        <p:txBody>
          <a:bodyPr/>
          <a:lstStyle/>
          <a:p>
            <a:r>
              <a:rPr lang="zh-CN" altLang="en-US" dirty="0"/>
              <a:t>汉字及其他语言编码</a:t>
            </a:r>
          </a:p>
        </p:txBody>
      </p:sp>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dirty="0"/>
              <a:t>3.3  </a:t>
            </a:r>
            <a:r>
              <a:rPr lang="zh-CN" altLang="en-US" dirty="0"/>
              <a:t>数据的编码与存储</a:t>
            </a:r>
          </a:p>
        </p:txBody>
      </p:sp>
      <p:sp>
        <p:nvSpPr>
          <p:cNvPr id="3" name="内容占位符 2">
            <a:extLst>
              <a:ext uri="{FF2B5EF4-FFF2-40B4-BE49-F238E27FC236}">
                <a16:creationId xmlns:a16="http://schemas.microsoft.com/office/drawing/2014/main" id="{A136C4CE-44E8-4EFF-B4E2-55E6E54F13CE}"/>
              </a:ext>
            </a:extLst>
          </p:cNvPr>
          <p:cNvSpPr>
            <a:spLocks noGrp="1"/>
          </p:cNvSpPr>
          <p:nvPr>
            <p:ph sz="quarter" idx="15"/>
          </p:nvPr>
        </p:nvSpPr>
        <p:spPr>
          <a:xfrm>
            <a:off x="609600" y="812800"/>
            <a:ext cx="5173014" cy="5633382"/>
          </a:xfrm>
        </p:spPr>
        <p:txBody>
          <a:bodyPr/>
          <a:lstStyle/>
          <a:p>
            <a:r>
              <a:rPr lang="en-US" altLang="zh-CN" dirty="0"/>
              <a:t>GBK</a:t>
            </a:r>
            <a:r>
              <a:rPr lang="zh-CN" altLang="en-US" dirty="0"/>
              <a:t>、</a:t>
            </a:r>
            <a:r>
              <a:rPr lang="en-US" altLang="zh-CN" dirty="0"/>
              <a:t>GB 2312</a:t>
            </a:r>
            <a:r>
              <a:rPr lang="zh-CN" altLang="en-US" dirty="0"/>
              <a:t>、</a:t>
            </a:r>
            <a:r>
              <a:rPr lang="en-US" altLang="zh-CN" dirty="0"/>
              <a:t>GB 18030</a:t>
            </a:r>
            <a:r>
              <a:rPr lang="zh-CN" altLang="en-US" dirty="0"/>
              <a:t>（中国内地）</a:t>
            </a:r>
            <a:endParaRPr lang="en-US" altLang="zh-CN" dirty="0"/>
          </a:p>
          <a:p>
            <a:r>
              <a:rPr lang="en-US" altLang="zh-CN" dirty="0"/>
              <a:t>HKSCS</a:t>
            </a:r>
            <a:r>
              <a:rPr lang="zh-CN" altLang="en-US" dirty="0"/>
              <a:t>（香港）</a:t>
            </a:r>
            <a:endParaRPr lang="en-US" altLang="zh-CN" dirty="0"/>
          </a:p>
          <a:p>
            <a:r>
              <a:rPr lang="en-US" altLang="zh-CN" dirty="0"/>
              <a:t>Big5</a:t>
            </a:r>
            <a:r>
              <a:rPr lang="zh-CN" altLang="en-US" dirty="0"/>
              <a:t>、</a:t>
            </a:r>
            <a:r>
              <a:rPr lang="en-US" altLang="zh-CN" dirty="0"/>
              <a:t>CNS 11643</a:t>
            </a:r>
            <a:r>
              <a:rPr lang="zh-CN" altLang="en-US" dirty="0"/>
              <a:t>（台湾）</a:t>
            </a:r>
            <a:endParaRPr lang="en-US" altLang="zh-CN" dirty="0"/>
          </a:p>
          <a:p>
            <a:r>
              <a:rPr lang="en-US" altLang="zh-CN" dirty="0"/>
              <a:t>JIS</a:t>
            </a:r>
            <a:r>
              <a:rPr lang="zh-CN" altLang="en-US" dirty="0"/>
              <a:t>（日本）</a:t>
            </a:r>
            <a:endParaRPr lang="en-US" altLang="zh-CN" dirty="0"/>
          </a:p>
          <a:p>
            <a:r>
              <a:rPr lang="en-US" altLang="zh-CN" dirty="0"/>
              <a:t>KS X 1001</a:t>
            </a:r>
            <a:r>
              <a:rPr lang="zh-CN" altLang="en-US" dirty="0"/>
              <a:t>（韩国）</a:t>
            </a:r>
            <a:endParaRPr lang="en-US" altLang="zh-CN" dirty="0"/>
          </a:p>
          <a:p>
            <a:r>
              <a:rPr lang="en-US" altLang="zh-CN" dirty="0"/>
              <a:t>KPS 9566</a:t>
            </a:r>
            <a:r>
              <a:rPr lang="zh-CN" altLang="en-US" dirty="0"/>
              <a:t>（朝鲜）</a:t>
            </a:r>
          </a:p>
        </p:txBody>
      </p:sp>
      <p:pic>
        <p:nvPicPr>
          <p:cNvPr id="1026" name="Picture 2">
            <a:extLst>
              <a:ext uri="{FF2B5EF4-FFF2-40B4-BE49-F238E27FC236}">
                <a16:creationId xmlns:a16="http://schemas.microsoft.com/office/drawing/2014/main" id="{0947A922-EC37-4D09-87CE-1EC4F6C3C40D}"/>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8216095" y="812800"/>
            <a:ext cx="1658155" cy="1989786"/>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a:extLst>
              <a:ext uri="{FF2B5EF4-FFF2-40B4-BE49-F238E27FC236}">
                <a16:creationId xmlns:a16="http://schemas.microsoft.com/office/drawing/2014/main" id="{9A16692C-CEC1-4638-B781-3B154183099E}"/>
              </a:ext>
            </a:extLst>
          </p:cNvPr>
          <p:cNvSpPr txBox="1"/>
          <p:nvPr/>
        </p:nvSpPr>
        <p:spPr>
          <a:xfrm>
            <a:off x="6096000" y="3029326"/>
            <a:ext cx="5752563" cy="2215991"/>
          </a:xfrm>
          <a:prstGeom prst="rect">
            <a:avLst/>
          </a:prstGeom>
          <a:noFill/>
        </p:spPr>
        <p:txBody>
          <a:bodyPr wrap="square" rtlCol="0">
            <a:spAutoFit/>
          </a:bodyPr>
          <a:lstStyle/>
          <a:p>
            <a:r>
              <a:rPr lang="en-US" altLang="zh-CN" sz="2400" dirty="0">
                <a:solidFill>
                  <a:schemeClr val="tx2"/>
                </a:solidFill>
              </a:rPr>
              <a:t>Unicode</a:t>
            </a:r>
            <a:r>
              <a:rPr lang="zh-CN" altLang="en-US" sz="2400" dirty="0">
                <a:solidFill>
                  <a:schemeClr val="tx2"/>
                </a:solidFill>
              </a:rPr>
              <a:t>对世界上大部分的文字系统进行了整理、编码，使得电脑可以用更为简单的方式来呈现和处理文字。</a:t>
            </a:r>
            <a:endParaRPr lang="en-US" altLang="zh-CN" sz="2400" dirty="0">
              <a:solidFill>
                <a:schemeClr val="tx2"/>
              </a:solidFill>
            </a:endParaRPr>
          </a:p>
          <a:p>
            <a:endParaRPr lang="en-US" altLang="zh-CN" sz="2400" dirty="0">
              <a:solidFill>
                <a:schemeClr val="tx2"/>
              </a:solidFill>
            </a:endParaRPr>
          </a:p>
          <a:p>
            <a:pPr algn="ctr"/>
            <a:r>
              <a:rPr lang="zh-CN" altLang="en-US" sz="2400" dirty="0">
                <a:solidFill>
                  <a:schemeClr val="tx2"/>
                </a:solidFill>
              </a:rPr>
              <a:t>😀</a:t>
            </a:r>
            <a:r>
              <a:rPr lang="zh-CN" altLang="en-US" sz="2400" dirty="0">
                <a:solidFill>
                  <a:srgbClr val="FFC000"/>
                </a:solidFill>
              </a:rPr>
              <a:t>😄</a:t>
            </a:r>
            <a:r>
              <a:rPr lang="zh-CN" altLang="en-US" sz="2400" dirty="0">
                <a:solidFill>
                  <a:srgbClr val="92D050"/>
                </a:solidFill>
              </a:rPr>
              <a:t>😁</a:t>
            </a:r>
            <a:r>
              <a:rPr lang="zh-CN" altLang="en-US" sz="2400" dirty="0">
                <a:solidFill>
                  <a:srgbClr val="00B0F0"/>
                </a:solidFill>
              </a:rPr>
              <a:t>😂</a:t>
            </a:r>
            <a:r>
              <a:rPr lang="zh-CN" altLang="en-US" sz="2400" dirty="0">
                <a:solidFill>
                  <a:srgbClr val="C00000"/>
                </a:solidFill>
              </a:rPr>
              <a:t>💃</a:t>
            </a:r>
            <a:r>
              <a:rPr lang="zh-CN" altLang="en-US" sz="2400" dirty="0">
                <a:solidFill>
                  <a:srgbClr val="7030A0"/>
                </a:solidFill>
              </a:rPr>
              <a:t>🏄</a:t>
            </a:r>
            <a:endParaRPr lang="en-US" altLang="zh-CN" sz="2400" dirty="0">
              <a:solidFill>
                <a:srgbClr val="7030A0"/>
              </a:solidFill>
            </a:endParaRPr>
          </a:p>
          <a:p>
            <a:pPr algn="ctr"/>
            <a:r>
              <a:rPr lang="zh-CN" altLang="en-US" dirty="0">
                <a:solidFill>
                  <a:schemeClr val="tx2"/>
                </a:solidFill>
              </a:rPr>
              <a:t>包含</a:t>
            </a:r>
            <a:r>
              <a:rPr lang="en-US" altLang="zh-CN" dirty="0">
                <a:solidFill>
                  <a:schemeClr val="tx2"/>
                </a:solidFill>
              </a:rPr>
              <a:t>Emoji</a:t>
            </a:r>
            <a:r>
              <a:rPr lang="zh-CN" altLang="en-US" dirty="0">
                <a:solidFill>
                  <a:schemeClr val="tx2"/>
                </a:solidFill>
              </a:rPr>
              <a:t>表情</a:t>
            </a:r>
          </a:p>
        </p:txBody>
      </p:sp>
      <p:cxnSp>
        <p:nvCxnSpPr>
          <p:cNvPr id="6" name="直接连接符 5">
            <a:extLst>
              <a:ext uri="{FF2B5EF4-FFF2-40B4-BE49-F238E27FC236}">
                <a16:creationId xmlns:a16="http://schemas.microsoft.com/office/drawing/2014/main" id="{05B96678-8655-4877-A136-C451820545E3}"/>
              </a:ext>
            </a:extLst>
          </p:cNvPr>
          <p:cNvCxnSpPr>
            <a:cxnSpLocks/>
          </p:cNvCxnSpPr>
          <p:nvPr/>
        </p:nvCxnSpPr>
        <p:spPr>
          <a:xfrm>
            <a:off x="5735391" y="667349"/>
            <a:ext cx="0" cy="5924281"/>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35098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内容占位符 11">
            <a:extLst>
              <a:ext uri="{FF2B5EF4-FFF2-40B4-BE49-F238E27FC236}">
                <a16:creationId xmlns:a16="http://schemas.microsoft.com/office/drawing/2014/main" id="{020F174D-8D6A-4A40-A2E1-174A52573F8F}"/>
              </a:ext>
            </a:extLst>
          </p:cNvPr>
          <p:cNvPicPr>
            <a:picLocks noGrp="1" noChangeAspect="1"/>
          </p:cNvPicPr>
          <p:nvPr>
            <p:ph sz="quarter" idx="15"/>
          </p:nvPr>
        </p:nvPicPr>
        <p:blipFill>
          <a:blip r:embed="rId2"/>
          <a:stretch>
            <a:fillRect/>
          </a:stretch>
        </p:blipFill>
        <p:spPr>
          <a:xfrm>
            <a:off x="571500" y="2001526"/>
            <a:ext cx="4629979" cy="2854947"/>
          </a:xfrm>
          <a:prstGeom prst="rect">
            <a:avLst/>
          </a:prstGeom>
        </p:spPr>
      </p:pic>
      <p:sp>
        <p:nvSpPr>
          <p:cNvPr id="10" name="文本占位符 9">
            <a:extLst>
              <a:ext uri="{FF2B5EF4-FFF2-40B4-BE49-F238E27FC236}">
                <a16:creationId xmlns:a16="http://schemas.microsoft.com/office/drawing/2014/main" id="{159CA249-9FC1-4956-AADF-FF6888964858}"/>
              </a:ext>
            </a:extLst>
          </p:cNvPr>
          <p:cNvSpPr>
            <a:spLocks noGrp="1"/>
          </p:cNvSpPr>
          <p:nvPr>
            <p:ph type="body" sz="quarter" idx="14"/>
          </p:nvPr>
        </p:nvSpPr>
        <p:spPr/>
        <p:txBody>
          <a:bodyPr/>
          <a:lstStyle/>
          <a:p>
            <a:r>
              <a:rPr lang="zh-CN" altLang="en-US" dirty="0"/>
              <a:t>数字图像</a:t>
            </a:r>
          </a:p>
        </p:txBody>
      </p:sp>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a:t>3.3  </a:t>
            </a:r>
            <a:r>
              <a:rPr lang="zh-CN" altLang="en-US"/>
              <a:t>数据的编码与存储</a:t>
            </a:r>
            <a:endParaRPr lang="zh-CN" altLang="en-US" dirty="0"/>
          </a:p>
        </p:txBody>
      </p:sp>
      <p:pic>
        <p:nvPicPr>
          <p:cNvPr id="13" name="Picture 2" descr="Convolution on RGB images - Hands-On Java Deep Learning for ...">
            <a:extLst>
              <a:ext uri="{FF2B5EF4-FFF2-40B4-BE49-F238E27FC236}">
                <a16:creationId xmlns:a16="http://schemas.microsoft.com/office/drawing/2014/main" id="{E5410036-04C5-4991-8DBC-1DA169CA30EB}"/>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096000" y="2043113"/>
            <a:ext cx="4733925" cy="2771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70655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C3BA9540-C573-4A5F-939E-5A95F604AA0C}"/>
              </a:ext>
            </a:extLst>
          </p:cNvPr>
          <p:cNvSpPr>
            <a:spLocks noGrp="1"/>
          </p:cNvSpPr>
          <p:nvPr>
            <p:ph type="body" sz="quarter" idx="14"/>
          </p:nvPr>
        </p:nvSpPr>
        <p:spPr/>
        <p:txBody>
          <a:bodyPr/>
          <a:lstStyle/>
          <a:p>
            <a:r>
              <a:rPr lang="en-US" altLang="zh-CN" sz="2400" dirty="0"/>
              <a:t>Google Books </a:t>
            </a:r>
            <a:r>
              <a:rPr lang="en-US" altLang="zh-CN" sz="2400" dirty="0" err="1"/>
              <a:t>Ngram</a:t>
            </a:r>
            <a:r>
              <a:rPr lang="en-US" altLang="zh-CN" sz="2400" dirty="0"/>
              <a:t> Viewer</a:t>
            </a:r>
            <a:endParaRPr lang="zh-CN" altLang="en-US" sz="2400" dirty="0"/>
          </a:p>
        </p:txBody>
      </p:sp>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zh-CN" altLang="en-US" dirty="0"/>
              <a:t>开篇实例</a:t>
            </a:r>
          </a:p>
        </p:txBody>
      </p:sp>
      <p:pic>
        <p:nvPicPr>
          <p:cNvPr id="12" name="Picture 2">
            <a:extLst>
              <a:ext uri="{FF2B5EF4-FFF2-40B4-BE49-F238E27FC236}">
                <a16:creationId xmlns:a16="http://schemas.microsoft.com/office/drawing/2014/main" id="{96E1265D-E81E-4466-A24C-73C45FB08E98}"/>
              </a:ext>
            </a:extLst>
          </p:cNvPr>
          <p:cNvPicPr>
            <a:picLocks noChangeAspect="1" noChangeArrowheads="1"/>
          </p:cNvPicPr>
          <p:nvPr/>
        </p:nvPicPr>
        <p:blipFill>
          <a:blip r:embed="rId2" cstate="print"/>
          <a:srcRect/>
          <a:stretch>
            <a:fillRect/>
          </a:stretch>
        </p:blipFill>
        <p:spPr bwMode="auto">
          <a:xfrm>
            <a:off x="1220730" y="780464"/>
            <a:ext cx="9750540" cy="4508314"/>
          </a:xfrm>
          <a:prstGeom prst="rect">
            <a:avLst/>
          </a:prstGeom>
          <a:noFill/>
          <a:ln w="9525">
            <a:noFill/>
            <a:miter lim="800000"/>
            <a:headEnd/>
            <a:tailEnd/>
          </a:ln>
        </p:spPr>
      </p:pic>
    </p:spTree>
    <p:extLst>
      <p:ext uri="{BB962C8B-B14F-4D97-AF65-F5344CB8AC3E}">
        <p14:creationId xmlns:p14="http://schemas.microsoft.com/office/powerpoint/2010/main" val="246018888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占位符 9">
            <a:extLst>
              <a:ext uri="{FF2B5EF4-FFF2-40B4-BE49-F238E27FC236}">
                <a16:creationId xmlns:a16="http://schemas.microsoft.com/office/drawing/2014/main" id="{159CA249-9FC1-4956-AADF-FF6888964858}"/>
              </a:ext>
            </a:extLst>
          </p:cNvPr>
          <p:cNvSpPr>
            <a:spLocks noGrp="1"/>
          </p:cNvSpPr>
          <p:nvPr>
            <p:ph type="body" sz="quarter" idx="14"/>
          </p:nvPr>
        </p:nvSpPr>
        <p:spPr/>
        <p:txBody>
          <a:bodyPr/>
          <a:lstStyle/>
          <a:p>
            <a:r>
              <a:rPr lang="zh-CN" altLang="en-US" dirty="0"/>
              <a:t>数字音频</a:t>
            </a:r>
          </a:p>
        </p:txBody>
      </p:sp>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a:t>3.3  </a:t>
            </a:r>
            <a:r>
              <a:rPr lang="zh-CN" altLang="en-US"/>
              <a:t>数据的编码与存储</a:t>
            </a:r>
            <a:endParaRPr lang="zh-CN" altLang="en-US" dirty="0"/>
          </a:p>
        </p:txBody>
      </p:sp>
      <p:pic>
        <p:nvPicPr>
          <p:cNvPr id="2050" name="Picture 2" descr="WaveNet: A generative model for raw audio | DeepMind">
            <a:extLst>
              <a:ext uri="{FF2B5EF4-FFF2-40B4-BE49-F238E27FC236}">
                <a16:creationId xmlns:a16="http://schemas.microsoft.com/office/drawing/2014/main" id="{4BB0D14F-BB99-4C78-B509-E942133F86F7}"/>
              </a:ext>
            </a:extLst>
          </p:cNvPr>
          <p:cNvPicPr>
            <a:picLocks noChangeAspect="1" noChangeArrowheads="1" noCrop="1"/>
          </p:cNvPicPr>
          <p:nvPr/>
        </p:nvPicPr>
        <p:blipFill>
          <a:blip r:embed="rId2">
            <a:extLst>
              <a:ext uri="{28A0092B-C50C-407E-A947-70E740481C1C}">
                <a14:useLocalDpi xmlns:a14="http://schemas.microsoft.com/office/drawing/2010/main"/>
              </a:ext>
            </a:extLst>
          </a:blip>
          <a:srcRect/>
          <a:stretch>
            <a:fillRect/>
          </a:stretch>
        </p:blipFill>
        <p:spPr bwMode="auto">
          <a:xfrm>
            <a:off x="737029" y="2070454"/>
            <a:ext cx="5358971" cy="2717092"/>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a:extLst>
              <a:ext uri="{FF2B5EF4-FFF2-40B4-BE49-F238E27FC236}">
                <a16:creationId xmlns:a16="http://schemas.microsoft.com/office/drawing/2014/main" id="{ADF6D15F-5462-4C6C-B7AE-ACDB126387F3}"/>
              </a:ext>
            </a:extLst>
          </p:cNvPr>
          <p:cNvSpPr txBox="1"/>
          <p:nvPr/>
        </p:nvSpPr>
        <p:spPr>
          <a:xfrm>
            <a:off x="2150783" y="4983947"/>
            <a:ext cx="2531462" cy="584775"/>
          </a:xfrm>
          <a:prstGeom prst="rect">
            <a:avLst/>
          </a:prstGeom>
          <a:noFill/>
        </p:spPr>
        <p:txBody>
          <a:bodyPr wrap="none" rtlCol="0">
            <a:spAutoFit/>
          </a:bodyPr>
          <a:lstStyle/>
          <a:p>
            <a:r>
              <a:rPr lang="en-US" altLang="zh-CN" sz="3200" dirty="0">
                <a:solidFill>
                  <a:schemeClr val="tx2"/>
                </a:solidFill>
              </a:rPr>
              <a:t>Sound Sample</a:t>
            </a:r>
            <a:endParaRPr lang="zh-CN" altLang="en-US" sz="3200" dirty="0">
              <a:solidFill>
                <a:schemeClr val="tx2"/>
              </a:solidFill>
            </a:endParaRPr>
          </a:p>
        </p:txBody>
      </p:sp>
      <p:pic>
        <p:nvPicPr>
          <p:cNvPr id="2052" name="Picture 4" descr="How to set up a MIDI controller in Pro Tools | Sweetwater">
            <a:extLst>
              <a:ext uri="{FF2B5EF4-FFF2-40B4-BE49-F238E27FC236}">
                <a16:creationId xmlns:a16="http://schemas.microsoft.com/office/drawing/2014/main" id="{5D925869-5F65-48B8-ADA8-C76775D9EBC6}"/>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934199" y="2221684"/>
            <a:ext cx="4635497" cy="2414632"/>
          </a:xfrm>
          <a:prstGeom prst="rect">
            <a:avLst/>
          </a:prstGeom>
          <a:noFill/>
          <a:extLst>
            <a:ext uri="{909E8E84-426E-40DD-AFC4-6F175D3DCCD1}">
              <a14:hiddenFill xmlns:a14="http://schemas.microsoft.com/office/drawing/2010/main">
                <a:solidFill>
                  <a:srgbClr val="FFFFFF"/>
                </a:solidFill>
              </a14:hiddenFill>
            </a:ext>
          </a:extLst>
        </p:spPr>
      </p:pic>
      <p:sp>
        <p:nvSpPr>
          <p:cNvPr id="11" name="文本框 10">
            <a:extLst>
              <a:ext uri="{FF2B5EF4-FFF2-40B4-BE49-F238E27FC236}">
                <a16:creationId xmlns:a16="http://schemas.microsoft.com/office/drawing/2014/main" id="{2631D7AD-F6AE-426F-BB21-A743C95336C5}"/>
              </a:ext>
            </a:extLst>
          </p:cNvPr>
          <p:cNvSpPr txBox="1"/>
          <p:nvPr/>
        </p:nvSpPr>
        <p:spPr>
          <a:xfrm>
            <a:off x="8761267" y="4983946"/>
            <a:ext cx="981359" cy="584775"/>
          </a:xfrm>
          <a:prstGeom prst="rect">
            <a:avLst/>
          </a:prstGeom>
          <a:noFill/>
        </p:spPr>
        <p:txBody>
          <a:bodyPr wrap="none" rtlCol="0">
            <a:spAutoFit/>
          </a:bodyPr>
          <a:lstStyle/>
          <a:p>
            <a:r>
              <a:rPr lang="en-US" altLang="zh-CN" sz="3200" dirty="0">
                <a:solidFill>
                  <a:schemeClr val="tx2"/>
                </a:solidFill>
              </a:rPr>
              <a:t>MIDI</a:t>
            </a:r>
            <a:endParaRPr lang="zh-CN" altLang="en-US" sz="3200" dirty="0">
              <a:solidFill>
                <a:schemeClr val="tx2"/>
              </a:solidFill>
            </a:endParaRPr>
          </a:p>
        </p:txBody>
      </p:sp>
    </p:spTree>
    <p:extLst>
      <p:ext uri="{BB962C8B-B14F-4D97-AF65-F5344CB8AC3E}">
        <p14:creationId xmlns:p14="http://schemas.microsoft.com/office/powerpoint/2010/main" val="29856441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占位符 9">
            <a:extLst>
              <a:ext uri="{FF2B5EF4-FFF2-40B4-BE49-F238E27FC236}">
                <a16:creationId xmlns:a16="http://schemas.microsoft.com/office/drawing/2014/main" id="{159CA249-9FC1-4956-AADF-FF6888964858}"/>
              </a:ext>
            </a:extLst>
          </p:cNvPr>
          <p:cNvSpPr>
            <a:spLocks noGrp="1"/>
          </p:cNvSpPr>
          <p:nvPr>
            <p:ph type="body" sz="quarter" idx="14"/>
          </p:nvPr>
        </p:nvSpPr>
        <p:spPr/>
        <p:txBody>
          <a:bodyPr/>
          <a:lstStyle/>
          <a:p>
            <a:r>
              <a:rPr lang="zh-CN" altLang="en-US" dirty="0"/>
              <a:t>数字视频</a:t>
            </a:r>
          </a:p>
        </p:txBody>
      </p:sp>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a:t>3.3  </a:t>
            </a:r>
            <a:r>
              <a:rPr lang="zh-CN" altLang="en-US"/>
              <a:t>数据的编码与存储</a:t>
            </a:r>
            <a:endParaRPr lang="zh-CN" altLang="en-US" dirty="0"/>
          </a:p>
        </p:txBody>
      </p:sp>
      <p:pic>
        <p:nvPicPr>
          <p:cNvPr id="3074" name="Picture 2" descr="Difference Between 30 FPS And 60 FPS Frame Rates | OPPO Global">
            <a:extLst>
              <a:ext uri="{FF2B5EF4-FFF2-40B4-BE49-F238E27FC236}">
                <a16:creationId xmlns:a16="http://schemas.microsoft.com/office/drawing/2014/main" id="{125B814E-7FDE-43E1-8836-DEED6541801A}"/>
              </a:ext>
            </a:extLst>
          </p:cNvPr>
          <p:cNvPicPr>
            <a:picLocks noChangeAspect="1" noChangeArrowheads="1" noCrop="1"/>
          </p:cNvPicPr>
          <p:nvPr/>
        </p:nvPicPr>
        <p:blipFill>
          <a:blip r:embed="rId2">
            <a:extLst>
              <a:ext uri="{28A0092B-C50C-407E-A947-70E740481C1C}">
                <a14:useLocalDpi xmlns:a14="http://schemas.microsoft.com/office/drawing/2010/main"/>
              </a:ext>
            </a:extLst>
          </a:blip>
          <a:srcRect/>
          <a:stretch>
            <a:fillRect/>
          </a:stretch>
        </p:blipFill>
        <p:spPr bwMode="auto">
          <a:xfrm>
            <a:off x="6571935" y="1720291"/>
            <a:ext cx="4257675" cy="242887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Stop-Motion Animation GIF by Kasper Werther - Find &amp; Share on GIPHY">
            <a:extLst>
              <a:ext uri="{FF2B5EF4-FFF2-40B4-BE49-F238E27FC236}">
                <a16:creationId xmlns:a16="http://schemas.microsoft.com/office/drawing/2014/main" id="{51CD59F4-7AD0-4E74-9279-3D45D8FABA86}"/>
              </a:ext>
            </a:extLst>
          </p:cNvPr>
          <p:cNvPicPr>
            <a:picLocks noChangeAspect="1" noChangeArrowheads="1" noCrop="1"/>
          </p:cNvPicPr>
          <p:nvPr/>
        </p:nvPicPr>
        <p:blipFill>
          <a:blip r:embed="rId3">
            <a:extLst>
              <a:ext uri="{28A0092B-C50C-407E-A947-70E740481C1C}">
                <a14:useLocalDpi xmlns:a14="http://schemas.microsoft.com/office/drawing/2010/main"/>
              </a:ext>
            </a:extLst>
          </a:blip>
          <a:srcRect/>
          <a:stretch>
            <a:fillRect/>
          </a:stretch>
        </p:blipFill>
        <p:spPr bwMode="auto">
          <a:xfrm>
            <a:off x="1009099" y="1387774"/>
            <a:ext cx="4257675" cy="3093911"/>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a:extLst>
              <a:ext uri="{FF2B5EF4-FFF2-40B4-BE49-F238E27FC236}">
                <a16:creationId xmlns:a16="http://schemas.microsoft.com/office/drawing/2014/main" id="{AE53C76C-40AC-4AEC-9CE0-CDC31C01FF22}"/>
              </a:ext>
            </a:extLst>
          </p:cNvPr>
          <p:cNvSpPr txBox="1"/>
          <p:nvPr/>
        </p:nvSpPr>
        <p:spPr>
          <a:xfrm>
            <a:off x="2384175" y="4602371"/>
            <a:ext cx="1229824" cy="584775"/>
          </a:xfrm>
          <a:prstGeom prst="rect">
            <a:avLst/>
          </a:prstGeom>
          <a:noFill/>
        </p:spPr>
        <p:txBody>
          <a:bodyPr wrap="none" rtlCol="0">
            <a:spAutoFit/>
          </a:bodyPr>
          <a:lstStyle/>
          <a:p>
            <a:r>
              <a:rPr lang="en-US" altLang="zh-CN" sz="3200" dirty="0">
                <a:solidFill>
                  <a:schemeClr val="tx2"/>
                </a:solidFill>
              </a:rPr>
              <a:t>Frame</a:t>
            </a:r>
            <a:endParaRPr lang="zh-CN" altLang="en-US" sz="3200" dirty="0">
              <a:solidFill>
                <a:schemeClr val="tx2"/>
              </a:solidFill>
            </a:endParaRPr>
          </a:p>
        </p:txBody>
      </p:sp>
      <p:sp>
        <p:nvSpPr>
          <p:cNvPr id="12" name="文本框 11">
            <a:extLst>
              <a:ext uri="{FF2B5EF4-FFF2-40B4-BE49-F238E27FC236}">
                <a16:creationId xmlns:a16="http://schemas.microsoft.com/office/drawing/2014/main" id="{09D90D79-75FA-4711-A815-B0FEC264DFE6}"/>
              </a:ext>
            </a:extLst>
          </p:cNvPr>
          <p:cNvSpPr txBox="1"/>
          <p:nvPr/>
        </p:nvSpPr>
        <p:spPr>
          <a:xfrm>
            <a:off x="7314463" y="4508567"/>
            <a:ext cx="2772617" cy="954107"/>
          </a:xfrm>
          <a:prstGeom prst="rect">
            <a:avLst/>
          </a:prstGeom>
          <a:noFill/>
        </p:spPr>
        <p:txBody>
          <a:bodyPr wrap="none" rtlCol="0">
            <a:spAutoFit/>
          </a:bodyPr>
          <a:lstStyle/>
          <a:p>
            <a:pPr algn="ctr"/>
            <a:r>
              <a:rPr lang="en-US" altLang="zh-CN" sz="2800" dirty="0">
                <a:solidFill>
                  <a:schemeClr val="tx2"/>
                </a:solidFill>
              </a:rPr>
              <a:t>Frame per second</a:t>
            </a:r>
          </a:p>
          <a:p>
            <a:pPr algn="ctr"/>
            <a:r>
              <a:rPr lang="zh-CN" altLang="en-US" sz="2800" dirty="0">
                <a:solidFill>
                  <a:schemeClr val="tx2"/>
                </a:solidFill>
              </a:rPr>
              <a:t>帧频</a:t>
            </a:r>
          </a:p>
        </p:txBody>
      </p:sp>
    </p:spTree>
    <p:extLst>
      <p:ext uri="{BB962C8B-B14F-4D97-AF65-F5344CB8AC3E}">
        <p14:creationId xmlns:p14="http://schemas.microsoft.com/office/powerpoint/2010/main" val="390389150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a:extLst>
              <a:ext uri="{FF2B5EF4-FFF2-40B4-BE49-F238E27FC236}">
                <a16:creationId xmlns:a16="http://schemas.microsoft.com/office/drawing/2014/main" id="{B4A13259-0875-4C49-8AE7-4BFC7DCE7BF3}"/>
              </a:ext>
            </a:extLst>
          </p:cNvPr>
          <p:cNvSpPr>
            <a:spLocks noGrp="1"/>
          </p:cNvSpPr>
          <p:nvPr>
            <p:ph type="body" sz="quarter" idx="11"/>
          </p:nvPr>
        </p:nvSpPr>
        <p:spPr/>
        <p:txBody>
          <a:bodyPr>
            <a:normAutofit/>
          </a:bodyPr>
          <a:lstStyle/>
          <a:p>
            <a:r>
              <a:rPr lang="zh-CN" altLang="en-US" dirty="0"/>
              <a:t>比特与数据</a:t>
            </a:r>
          </a:p>
        </p:txBody>
      </p:sp>
      <p:sp>
        <p:nvSpPr>
          <p:cNvPr id="10" name="文本占位符 9">
            <a:extLst>
              <a:ext uri="{FF2B5EF4-FFF2-40B4-BE49-F238E27FC236}">
                <a16:creationId xmlns:a16="http://schemas.microsoft.com/office/drawing/2014/main" id="{0148E6DE-C118-4906-ABBF-76DE5CB444DF}"/>
              </a:ext>
            </a:extLst>
          </p:cNvPr>
          <p:cNvSpPr>
            <a:spLocks noGrp="1"/>
          </p:cNvSpPr>
          <p:nvPr>
            <p:ph type="body" sz="quarter" idx="13"/>
          </p:nvPr>
        </p:nvSpPr>
        <p:spPr/>
        <p:txBody>
          <a:bodyPr>
            <a:normAutofit/>
          </a:bodyPr>
          <a:lstStyle/>
          <a:p>
            <a:r>
              <a:rPr lang="zh-CN" altLang="en-US" dirty="0"/>
              <a:t>进制与数据表达</a:t>
            </a:r>
          </a:p>
        </p:txBody>
      </p:sp>
      <p:sp>
        <p:nvSpPr>
          <p:cNvPr id="11" name="文本占位符 10">
            <a:extLst>
              <a:ext uri="{FF2B5EF4-FFF2-40B4-BE49-F238E27FC236}">
                <a16:creationId xmlns:a16="http://schemas.microsoft.com/office/drawing/2014/main" id="{8B5B1623-BD2E-4CC7-B108-55CFFEB4F482}"/>
              </a:ext>
            </a:extLst>
          </p:cNvPr>
          <p:cNvSpPr>
            <a:spLocks noGrp="1"/>
          </p:cNvSpPr>
          <p:nvPr>
            <p:ph type="body" sz="quarter" idx="14"/>
          </p:nvPr>
        </p:nvSpPr>
        <p:spPr/>
        <p:txBody>
          <a:bodyPr>
            <a:normAutofit/>
          </a:bodyPr>
          <a:lstStyle/>
          <a:p>
            <a:pPr marL="0" indent="0">
              <a:buNone/>
            </a:pPr>
            <a:r>
              <a:rPr lang="zh-CN" altLang="en-US" dirty="0"/>
              <a:t>数据的编码与存储</a:t>
            </a:r>
          </a:p>
        </p:txBody>
      </p:sp>
      <p:sp>
        <p:nvSpPr>
          <p:cNvPr id="14" name="文本占位符 13">
            <a:extLst>
              <a:ext uri="{FF2B5EF4-FFF2-40B4-BE49-F238E27FC236}">
                <a16:creationId xmlns:a16="http://schemas.microsoft.com/office/drawing/2014/main" id="{94DC4B26-4E3B-49F8-9591-2C94645EB8B8}"/>
              </a:ext>
            </a:extLst>
          </p:cNvPr>
          <p:cNvSpPr>
            <a:spLocks noGrp="1"/>
          </p:cNvSpPr>
          <p:nvPr>
            <p:ph type="body" sz="quarter" idx="17"/>
          </p:nvPr>
        </p:nvSpPr>
        <p:spPr/>
        <p:txBody>
          <a:bodyPr/>
          <a:lstStyle/>
          <a:p>
            <a:r>
              <a:rPr lang="en-US" altLang="zh-CN" dirty="0"/>
              <a:t>1</a:t>
            </a:r>
            <a:endParaRPr lang="zh-CN" altLang="en-US" dirty="0"/>
          </a:p>
        </p:txBody>
      </p:sp>
      <p:sp>
        <p:nvSpPr>
          <p:cNvPr id="15" name="文本占位符 14">
            <a:extLst>
              <a:ext uri="{FF2B5EF4-FFF2-40B4-BE49-F238E27FC236}">
                <a16:creationId xmlns:a16="http://schemas.microsoft.com/office/drawing/2014/main" id="{C1898233-D830-4793-A0D9-672B61A87A1C}"/>
              </a:ext>
            </a:extLst>
          </p:cNvPr>
          <p:cNvSpPr>
            <a:spLocks noGrp="1"/>
          </p:cNvSpPr>
          <p:nvPr>
            <p:ph type="body" sz="quarter" idx="18"/>
          </p:nvPr>
        </p:nvSpPr>
        <p:spPr/>
        <p:txBody>
          <a:bodyPr/>
          <a:lstStyle/>
          <a:p>
            <a:r>
              <a:rPr lang="en-US" altLang="zh-CN" dirty="0"/>
              <a:t>2</a:t>
            </a:r>
            <a:endParaRPr lang="zh-CN" altLang="en-US" dirty="0"/>
          </a:p>
        </p:txBody>
      </p:sp>
      <p:sp>
        <p:nvSpPr>
          <p:cNvPr id="16" name="文本占位符 15">
            <a:extLst>
              <a:ext uri="{FF2B5EF4-FFF2-40B4-BE49-F238E27FC236}">
                <a16:creationId xmlns:a16="http://schemas.microsoft.com/office/drawing/2014/main" id="{980735B8-1720-44B9-B306-9869D9C262B7}"/>
              </a:ext>
            </a:extLst>
          </p:cNvPr>
          <p:cNvSpPr>
            <a:spLocks noGrp="1"/>
          </p:cNvSpPr>
          <p:nvPr>
            <p:ph type="body" sz="quarter" idx="19"/>
          </p:nvPr>
        </p:nvSpPr>
        <p:spPr/>
        <p:txBody>
          <a:bodyPr/>
          <a:lstStyle/>
          <a:p>
            <a:r>
              <a:rPr lang="en-US" altLang="zh-CN" dirty="0"/>
              <a:t>3</a:t>
            </a:r>
            <a:endParaRPr lang="zh-CN" altLang="en-US" dirty="0"/>
          </a:p>
        </p:txBody>
      </p:sp>
      <p:pic>
        <p:nvPicPr>
          <p:cNvPr id="20" name="Picture 1" descr="C:\Users\Administrator\Desktop\deep-web-06-1920x1080.jpg">
            <a:extLst>
              <a:ext uri="{FF2B5EF4-FFF2-40B4-BE49-F238E27FC236}">
                <a16:creationId xmlns:a16="http://schemas.microsoft.com/office/drawing/2014/main" id="{D806B1DB-DDEB-49BD-A9D1-CFB8179F9696}"/>
              </a:ext>
            </a:extLst>
          </p:cNvPr>
          <p:cNvPicPr>
            <a:picLocks noGrp="1" noChangeAspect="1" noChangeArrowheads="1"/>
          </p:cNvPicPr>
          <p:nvPr>
            <p:ph type="pic" sz="quarter" idx="12"/>
          </p:nvPr>
        </p:nvPicPr>
        <p:blipFill rotWithShape="1">
          <a:blip r:embed="rId2" cstate="print">
            <a:extLst>
              <a:ext uri="{28A0092B-C50C-407E-A947-70E740481C1C}">
                <a14:useLocalDpi xmlns:a14="http://schemas.microsoft.com/office/drawing/2010/main"/>
              </a:ext>
            </a:extLst>
          </a:blip>
          <a:srcRect/>
          <a:stretch/>
        </p:blipFill>
        <p:spPr bwMode="auto">
          <a:xfrm>
            <a:off x="0" y="0"/>
            <a:ext cx="4910666" cy="6858000"/>
          </a:xfrm>
          <a:prstGeom prst="rect">
            <a:avLst/>
          </a:prstGeom>
          <a:noFill/>
        </p:spPr>
      </p:pic>
      <p:sp>
        <p:nvSpPr>
          <p:cNvPr id="7" name="标题 6">
            <a:extLst>
              <a:ext uri="{FF2B5EF4-FFF2-40B4-BE49-F238E27FC236}">
                <a16:creationId xmlns:a16="http://schemas.microsoft.com/office/drawing/2014/main" id="{381415FF-8B7E-4DC7-BFC5-9B343EA1C0BE}"/>
              </a:ext>
            </a:extLst>
          </p:cNvPr>
          <p:cNvSpPr>
            <a:spLocks noGrp="1"/>
          </p:cNvSpPr>
          <p:nvPr>
            <p:ph type="title"/>
          </p:nvPr>
        </p:nvSpPr>
        <p:spPr>
          <a:xfrm>
            <a:off x="826626" y="3727361"/>
            <a:ext cx="3349958" cy="1025525"/>
          </a:xfrm>
        </p:spPr>
        <p:txBody>
          <a:bodyPr/>
          <a:lstStyle/>
          <a:p>
            <a:pPr>
              <a:lnSpc>
                <a:spcPct val="100000"/>
              </a:lnSpc>
            </a:pPr>
            <a:r>
              <a:rPr lang="zh-CN" altLang="en-US" sz="2000" dirty="0">
                <a:solidFill>
                  <a:schemeClr val="bg1"/>
                </a:solidFill>
              </a:rPr>
              <a:t>第 </a:t>
            </a:r>
            <a:r>
              <a:rPr lang="en-US" altLang="zh-CN" sz="2000" dirty="0">
                <a:solidFill>
                  <a:schemeClr val="bg1"/>
                </a:solidFill>
              </a:rPr>
              <a:t>3 </a:t>
            </a:r>
            <a:r>
              <a:rPr lang="zh-CN" altLang="en-US" sz="2000" dirty="0">
                <a:solidFill>
                  <a:schemeClr val="bg1"/>
                </a:solidFill>
              </a:rPr>
              <a:t>章</a:t>
            </a:r>
            <a:br>
              <a:rPr lang="en-US" altLang="zh-CN" dirty="0">
                <a:solidFill>
                  <a:schemeClr val="bg1"/>
                </a:solidFill>
              </a:rPr>
            </a:br>
            <a:r>
              <a:rPr lang="zh-CN" altLang="en-US" sz="2800" dirty="0">
                <a:solidFill>
                  <a:schemeClr val="bg1"/>
                </a:solidFill>
              </a:rPr>
              <a:t>数据的模型与结构</a:t>
            </a:r>
            <a:endParaRPr lang="zh-CN" altLang="en-US" dirty="0">
              <a:solidFill>
                <a:schemeClr val="bg1"/>
              </a:solidFill>
            </a:endParaRPr>
          </a:p>
        </p:txBody>
      </p:sp>
      <p:sp>
        <p:nvSpPr>
          <p:cNvPr id="3" name="文本占位符 2">
            <a:extLst>
              <a:ext uri="{FF2B5EF4-FFF2-40B4-BE49-F238E27FC236}">
                <a16:creationId xmlns:a16="http://schemas.microsoft.com/office/drawing/2014/main" id="{2474FE42-A1E9-4775-81F1-6C26469DC223}"/>
              </a:ext>
            </a:extLst>
          </p:cNvPr>
          <p:cNvSpPr>
            <a:spLocks noGrp="1"/>
          </p:cNvSpPr>
          <p:nvPr>
            <p:ph type="body" sz="quarter" idx="21"/>
          </p:nvPr>
        </p:nvSpPr>
        <p:spPr/>
        <p:txBody>
          <a:bodyPr/>
          <a:lstStyle/>
          <a:p>
            <a:r>
              <a:rPr lang="en-US" altLang="zh-CN" dirty="0"/>
              <a:t>5</a:t>
            </a:r>
            <a:endParaRPr lang="zh-CN" altLang="en-US" dirty="0"/>
          </a:p>
        </p:txBody>
      </p:sp>
      <p:sp>
        <p:nvSpPr>
          <p:cNvPr id="5" name="文本占位符 4">
            <a:extLst>
              <a:ext uri="{FF2B5EF4-FFF2-40B4-BE49-F238E27FC236}">
                <a16:creationId xmlns:a16="http://schemas.microsoft.com/office/drawing/2014/main" id="{97FE6D54-2EDE-4DDB-AAB4-9BD580C197C6}"/>
              </a:ext>
            </a:extLst>
          </p:cNvPr>
          <p:cNvSpPr>
            <a:spLocks noGrp="1"/>
          </p:cNvSpPr>
          <p:nvPr>
            <p:ph type="body" sz="quarter" idx="16"/>
          </p:nvPr>
        </p:nvSpPr>
        <p:spPr/>
        <p:txBody>
          <a:bodyPr/>
          <a:lstStyle/>
          <a:p>
            <a:pPr marL="0" indent="0">
              <a:buNone/>
            </a:pPr>
            <a:r>
              <a:rPr lang="zh-CN" altLang="en-US" dirty="0"/>
              <a:t>数据的结构</a:t>
            </a:r>
          </a:p>
        </p:txBody>
      </p:sp>
      <p:sp>
        <p:nvSpPr>
          <p:cNvPr id="9" name="文本占位符 8">
            <a:extLst>
              <a:ext uri="{FF2B5EF4-FFF2-40B4-BE49-F238E27FC236}">
                <a16:creationId xmlns:a16="http://schemas.microsoft.com/office/drawing/2014/main" id="{0C5B36F8-9EAE-4DBD-ACC2-557E15CFBF13}"/>
              </a:ext>
            </a:extLst>
          </p:cNvPr>
          <p:cNvSpPr>
            <a:spLocks noGrp="1"/>
          </p:cNvSpPr>
          <p:nvPr>
            <p:ph type="body" sz="quarter" idx="15"/>
          </p:nvPr>
        </p:nvSpPr>
        <p:spPr/>
        <p:txBody>
          <a:bodyPr>
            <a:normAutofit/>
          </a:bodyPr>
          <a:lstStyle/>
          <a:p>
            <a:pPr marL="0" indent="0">
              <a:buNone/>
            </a:pPr>
            <a:r>
              <a:rPr lang="zh-CN" altLang="en-US" sz="3200" b="1" dirty="0"/>
              <a:t>数据的模型</a:t>
            </a:r>
          </a:p>
        </p:txBody>
      </p:sp>
      <p:sp>
        <p:nvSpPr>
          <p:cNvPr id="21" name="文本占位符 20">
            <a:extLst>
              <a:ext uri="{FF2B5EF4-FFF2-40B4-BE49-F238E27FC236}">
                <a16:creationId xmlns:a16="http://schemas.microsoft.com/office/drawing/2014/main" id="{A5FD5F63-0BA4-456E-9431-D652886C5BAC}"/>
              </a:ext>
            </a:extLst>
          </p:cNvPr>
          <p:cNvSpPr>
            <a:spLocks noGrp="1"/>
          </p:cNvSpPr>
          <p:nvPr>
            <p:ph type="body" sz="quarter" idx="20"/>
          </p:nvPr>
        </p:nvSpPr>
        <p:spPr/>
        <p:txBody>
          <a:bodyPr/>
          <a:lstStyle/>
          <a:p>
            <a:r>
              <a:rPr lang="en-US" altLang="zh-CN" dirty="0"/>
              <a:t>4</a:t>
            </a:r>
            <a:endParaRPr lang="zh-CN" altLang="en-US" dirty="0"/>
          </a:p>
        </p:txBody>
      </p:sp>
    </p:spTree>
    <p:extLst>
      <p:ext uri="{BB962C8B-B14F-4D97-AF65-F5344CB8AC3E}">
        <p14:creationId xmlns:p14="http://schemas.microsoft.com/office/powerpoint/2010/main" val="3814691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a:extLst>
              <a:ext uri="{FF2B5EF4-FFF2-40B4-BE49-F238E27FC236}">
                <a16:creationId xmlns:a16="http://schemas.microsoft.com/office/drawing/2014/main" id="{91D86E28-4845-431D-8E59-CC7E44A3600F}"/>
              </a:ext>
            </a:extLst>
          </p:cNvPr>
          <p:cNvSpPr>
            <a:spLocks noGrp="1"/>
          </p:cNvSpPr>
          <p:nvPr>
            <p:ph sz="quarter" idx="15"/>
          </p:nvPr>
        </p:nvSpPr>
        <p:spPr>
          <a:xfrm>
            <a:off x="609600" y="812800"/>
            <a:ext cx="10833100" cy="4851400"/>
          </a:xfrm>
        </p:spPr>
        <p:txBody>
          <a:bodyPr>
            <a:normAutofit fontScale="92500" lnSpcReduction="20000"/>
          </a:bodyPr>
          <a:lstStyle/>
          <a:p>
            <a:r>
              <a:rPr lang="zh-CN" altLang="en-US" dirty="0"/>
              <a:t>数据模型是一种抽象模型，用于组织数据元素并标准化它们之间的关系以及与现实世界实体的属性。</a:t>
            </a:r>
          </a:p>
          <a:p>
            <a:r>
              <a:rPr lang="zh-CN" altLang="en-US" dirty="0"/>
              <a:t>例如，数据模型可以指定代表汽车的数据元素由许多其他元素组成，这些元素依次表示汽车的颜色、尺寸、所有者。</a:t>
            </a:r>
            <a:endParaRPr lang="en-US" altLang="zh-CN" dirty="0"/>
          </a:p>
          <a:p>
            <a:endParaRPr lang="en-US" altLang="zh-CN" dirty="0"/>
          </a:p>
          <a:p>
            <a:r>
              <a:rPr lang="zh-CN" altLang="en-US" dirty="0"/>
              <a:t>程序语言中的数据模型</a:t>
            </a:r>
            <a:endParaRPr lang="en-US" altLang="zh-CN" dirty="0"/>
          </a:p>
          <a:p>
            <a:pPr lvl="1"/>
            <a:r>
              <a:rPr lang="zh-CN" altLang="en-US" dirty="0"/>
              <a:t>数据类型、数据结构</a:t>
            </a:r>
            <a:endParaRPr lang="en-US" altLang="zh-CN" dirty="0"/>
          </a:p>
          <a:p>
            <a:r>
              <a:rPr lang="zh-CN" altLang="en-US" dirty="0"/>
              <a:t>系统软件中的数据模型</a:t>
            </a:r>
            <a:endParaRPr lang="en-US" altLang="zh-CN" dirty="0"/>
          </a:p>
          <a:p>
            <a:pPr lvl="1"/>
            <a:r>
              <a:rPr lang="zh-CN" altLang="en-US" dirty="0"/>
              <a:t>文件、目录、进程</a:t>
            </a:r>
          </a:p>
        </p:txBody>
      </p:sp>
      <p:sp>
        <p:nvSpPr>
          <p:cNvPr id="10" name="文本占位符 9">
            <a:extLst>
              <a:ext uri="{FF2B5EF4-FFF2-40B4-BE49-F238E27FC236}">
                <a16:creationId xmlns:a16="http://schemas.microsoft.com/office/drawing/2014/main" id="{159CA249-9FC1-4956-AADF-FF6888964858}"/>
              </a:ext>
            </a:extLst>
          </p:cNvPr>
          <p:cNvSpPr>
            <a:spLocks noGrp="1"/>
          </p:cNvSpPr>
          <p:nvPr>
            <p:ph type="body" sz="quarter" idx="14"/>
          </p:nvPr>
        </p:nvSpPr>
        <p:spPr/>
        <p:txBody>
          <a:bodyPr/>
          <a:lstStyle/>
          <a:p>
            <a:r>
              <a:rPr lang="zh-CN" altLang="en-US" dirty="0"/>
              <a:t>什么是数据模型</a:t>
            </a:r>
          </a:p>
        </p:txBody>
      </p:sp>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dirty="0"/>
              <a:t>3.4  </a:t>
            </a:r>
            <a:r>
              <a:rPr lang="zh-CN" altLang="en-US" dirty="0"/>
              <a:t>数据的模型</a:t>
            </a:r>
          </a:p>
        </p:txBody>
      </p:sp>
      <p:pic>
        <p:nvPicPr>
          <p:cNvPr id="6" name="Picture 2">
            <a:extLst>
              <a:ext uri="{FF2B5EF4-FFF2-40B4-BE49-F238E27FC236}">
                <a16:creationId xmlns:a16="http://schemas.microsoft.com/office/drawing/2014/main" id="{AC4DF99E-9054-4BE2-A311-EE8179C327E6}"/>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4829178" y="3238500"/>
            <a:ext cx="2533643" cy="3102696"/>
          </a:xfrm>
          <a:prstGeom prst="rect">
            <a:avLst/>
          </a:prstGeom>
          <a:noFill/>
          <a:ln w="9525">
            <a:noFill/>
            <a:miter lim="800000"/>
            <a:headEnd/>
            <a:tailEnd/>
          </a:ln>
        </p:spPr>
      </p:pic>
    </p:spTree>
    <p:extLst>
      <p:ext uri="{BB962C8B-B14F-4D97-AF65-F5344CB8AC3E}">
        <p14:creationId xmlns:p14="http://schemas.microsoft.com/office/powerpoint/2010/main" val="86528826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5" name="内容占位符 34">
            <a:extLst>
              <a:ext uri="{FF2B5EF4-FFF2-40B4-BE49-F238E27FC236}">
                <a16:creationId xmlns:a16="http://schemas.microsoft.com/office/drawing/2014/main" id="{7B6F7F0D-DB9D-4780-96FD-EECE2D2BB112}"/>
              </a:ext>
            </a:extLst>
          </p:cNvPr>
          <p:cNvGraphicFramePr>
            <a:graphicFrameLocks noGrp="1"/>
          </p:cNvGraphicFramePr>
          <p:nvPr>
            <p:ph sz="quarter" idx="15"/>
            <p:extLst>
              <p:ext uri="{D42A27DB-BD31-4B8C-83A1-F6EECF244321}">
                <p14:modId xmlns:p14="http://schemas.microsoft.com/office/powerpoint/2010/main" val="2186984598"/>
              </p:ext>
            </p:extLst>
          </p:nvPr>
        </p:nvGraphicFramePr>
        <p:xfrm>
          <a:off x="1437157" y="901520"/>
          <a:ext cx="9317686" cy="44432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 name="文本占位符 9">
            <a:extLst>
              <a:ext uri="{FF2B5EF4-FFF2-40B4-BE49-F238E27FC236}">
                <a16:creationId xmlns:a16="http://schemas.microsoft.com/office/drawing/2014/main" id="{159CA249-9FC1-4956-AADF-FF6888964858}"/>
              </a:ext>
            </a:extLst>
          </p:cNvPr>
          <p:cNvSpPr>
            <a:spLocks noGrp="1"/>
          </p:cNvSpPr>
          <p:nvPr>
            <p:ph type="body" sz="quarter" idx="14"/>
          </p:nvPr>
        </p:nvSpPr>
        <p:spPr/>
        <p:txBody>
          <a:bodyPr/>
          <a:lstStyle/>
          <a:p>
            <a:r>
              <a:rPr lang="zh-CN" altLang="en-US" dirty="0"/>
              <a:t>编程语言中的基本数据模型</a:t>
            </a:r>
          </a:p>
        </p:txBody>
      </p:sp>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dirty="0"/>
              <a:t>3.4  </a:t>
            </a:r>
            <a:r>
              <a:rPr lang="zh-CN" altLang="en-US" dirty="0"/>
              <a:t>数据的模型</a:t>
            </a:r>
          </a:p>
        </p:txBody>
      </p:sp>
    </p:spTree>
    <p:extLst>
      <p:ext uri="{BB962C8B-B14F-4D97-AF65-F5344CB8AC3E}">
        <p14:creationId xmlns:p14="http://schemas.microsoft.com/office/powerpoint/2010/main" val="77305963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占位符 9">
            <a:extLst>
              <a:ext uri="{FF2B5EF4-FFF2-40B4-BE49-F238E27FC236}">
                <a16:creationId xmlns:a16="http://schemas.microsoft.com/office/drawing/2014/main" id="{159CA249-9FC1-4956-AADF-FF6888964858}"/>
              </a:ext>
            </a:extLst>
          </p:cNvPr>
          <p:cNvSpPr>
            <a:spLocks noGrp="1"/>
          </p:cNvSpPr>
          <p:nvPr>
            <p:ph type="body" sz="quarter" idx="14"/>
          </p:nvPr>
        </p:nvSpPr>
        <p:spPr/>
        <p:txBody>
          <a:bodyPr/>
          <a:lstStyle/>
          <a:p>
            <a:r>
              <a:rPr lang="zh-CN" altLang="en-US" dirty="0"/>
              <a:t>编程语言中的高级数据模型</a:t>
            </a:r>
          </a:p>
        </p:txBody>
      </p:sp>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dirty="0"/>
              <a:t>3.4  </a:t>
            </a:r>
            <a:r>
              <a:rPr lang="zh-CN" altLang="en-US" dirty="0"/>
              <a:t>数据的模型</a:t>
            </a:r>
          </a:p>
        </p:txBody>
      </p:sp>
      <p:graphicFrame>
        <p:nvGraphicFramePr>
          <p:cNvPr id="5" name="内容占位符 4">
            <a:extLst>
              <a:ext uri="{FF2B5EF4-FFF2-40B4-BE49-F238E27FC236}">
                <a16:creationId xmlns:a16="http://schemas.microsoft.com/office/drawing/2014/main" id="{9A3C61FE-CB42-4CE4-BA1A-2BAD18B8AAED}"/>
              </a:ext>
            </a:extLst>
          </p:cNvPr>
          <p:cNvGraphicFramePr>
            <a:graphicFrameLocks noGrp="1"/>
          </p:cNvGraphicFramePr>
          <p:nvPr>
            <p:ph sz="quarter" idx="15"/>
            <p:extLst>
              <p:ext uri="{D42A27DB-BD31-4B8C-83A1-F6EECF244321}">
                <p14:modId xmlns:p14="http://schemas.microsoft.com/office/powerpoint/2010/main" val="1796689562"/>
              </p:ext>
            </p:extLst>
          </p:nvPr>
        </p:nvGraphicFramePr>
        <p:xfrm>
          <a:off x="1763485" y="917303"/>
          <a:ext cx="8665029" cy="455603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9815497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占位符 9">
            <a:extLst>
              <a:ext uri="{FF2B5EF4-FFF2-40B4-BE49-F238E27FC236}">
                <a16:creationId xmlns:a16="http://schemas.microsoft.com/office/drawing/2014/main" id="{159CA249-9FC1-4956-AADF-FF6888964858}"/>
              </a:ext>
            </a:extLst>
          </p:cNvPr>
          <p:cNvSpPr>
            <a:spLocks noGrp="1"/>
          </p:cNvSpPr>
          <p:nvPr>
            <p:ph type="body" sz="quarter" idx="14"/>
          </p:nvPr>
        </p:nvSpPr>
        <p:spPr/>
        <p:txBody>
          <a:bodyPr/>
          <a:lstStyle/>
          <a:p>
            <a:r>
              <a:rPr lang="zh-CN" altLang="en-US" dirty="0"/>
              <a:t>编程语言中的高级数据模型</a:t>
            </a:r>
          </a:p>
        </p:txBody>
      </p:sp>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dirty="0"/>
              <a:t>3.4  </a:t>
            </a:r>
            <a:r>
              <a:rPr lang="zh-CN" altLang="en-US" dirty="0"/>
              <a:t>数据的模型</a:t>
            </a:r>
          </a:p>
        </p:txBody>
      </p:sp>
      <p:sp>
        <p:nvSpPr>
          <p:cNvPr id="3" name="内容占位符 2">
            <a:extLst>
              <a:ext uri="{FF2B5EF4-FFF2-40B4-BE49-F238E27FC236}">
                <a16:creationId xmlns:a16="http://schemas.microsoft.com/office/drawing/2014/main" id="{890A733D-C3F7-4014-898B-E98712C537E0}"/>
              </a:ext>
            </a:extLst>
          </p:cNvPr>
          <p:cNvSpPr>
            <a:spLocks noGrp="1"/>
          </p:cNvSpPr>
          <p:nvPr>
            <p:ph sz="quarter" idx="15"/>
          </p:nvPr>
        </p:nvSpPr>
        <p:spPr>
          <a:xfrm>
            <a:off x="609599" y="1412450"/>
            <a:ext cx="11178681" cy="2322423"/>
          </a:xfrm>
        </p:spPr>
        <p:txBody>
          <a:bodyPr>
            <a:normAutofit fontScale="92500"/>
          </a:bodyPr>
          <a:lstStyle/>
          <a:p>
            <a:r>
              <a:rPr lang="zh-CN" altLang="en-US" sz="2800" dirty="0"/>
              <a:t>计算机最为重要的一项应用就是存储和管理数据。数据的组织方式对访问和管理信息的容易程度有着深刻的影响。最简单而最万能的数据组织方式就是将其存储在表中。</a:t>
            </a:r>
            <a:endParaRPr lang="en-US" altLang="zh-CN" sz="2800" dirty="0"/>
          </a:p>
          <a:p>
            <a:r>
              <a:rPr lang="zh-CN" altLang="en-US" sz="2800" dirty="0">
                <a:solidFill>
                  <a:srgbClr val="C00000"/>
                </a:solidFill>
              </a:rPr>
              <a:t>关系模型</a:t>
            </a:r>
            <a:r>
              <a:rPr lang="zh-CN" altLang="en-US" sz="2800" dirty="0"/>
              <a:t>是这一概念的核心：数据被组织成称为“关系”的二维表集合。</a:t>
            </a:r>
            <a:endParaRPr lang="en-US" altLang="zh-CN" sz="2800" dirty="0"/>
          </a:p>
          <a:p>
            <a:endParaRPr lang="zh-CN" altLang="en-US" sz="2800" dirty="0"/>
          </a:p>
        </p:txBody>
      </p:sp>
      <p:pic>
        <p:nvPicPr>
          <p:cNvPr id="5" name="Picture 2">
            <a:extLst>
              <a:ext uri="{FF2B5EF4-FFF2-40B4-BE49-F238E27FC236}">
                <a16:creationId xmlns:a16="http://schemas.microsoft.com/office/drawing/2014/main" id="{E39D951C-2F84-4D72-9619-D43B46987487}"/>
              </a:ext>
            </a:extLst>
          </p:cNvPr>
          <p:cNvPicPr>
            <a:picLocks noChangeAspect="1" noChangeArrowheads="1"/>
          </p:cNvPicPr>
          <p:nvPr/>
        </p:nvPicPr>
        <p:blipFill>
          <a:blip r:embed="rId2" cstate="print"/>
          <a:srcRect/>
          <a:stretch>
            <a:fillRect/>
          </a:stretch>
        </p:blipFill>
        <p:spPr bwMode="auto">
          <a:xfrm>
            <a:off x="7556502" y="3629491"/>
            <a:ext cx="4231779" cy="1755991"/>
          </a:xfrm>
          <a:prstGeom prst="rect">
            <a:avLst/>
          </a:prstGeom>
          <a:noFill/>
          <a:ln w="9525">
            <a:noFill/>
            <a:miter lim="800000"/>
            <a:headEnd/>
            <a:tailEnd/>
          </a:ln>
        </p:spPr>
      </p:pic>
      <p:sp>
        <p:nvSpPr>
          <p:cNvPr id="2" name="文本框 1">
            <a:extLst>
              <a:ext uri="{FF2B5EF4-FFF2-40B4-BE49-F238E27FC236}">
                <a16:creationId xmlns:a16="http://schemas.microsoft.com/office/drawing/2014/main" id="{E3990734-3FA3-4E51-9FD8-208A801A2FBF}"/>
              </a:ext>
            </a:extLst>
          </p:cNvPr>
          <p:cNvSpPr txBox="1"/>
          <p:nvPr/>
        </p:nvSpPr>
        <p:spPr>
          <a:xfrm>
            <a:off x="4082462" y="749871"/>
            <a:ext cx="4232954" cy="523220"/>
          </a:xfrm>
          <a:prstGeom prst="rect">
            <a:avLst/>
          </a:prstGeom>
          <a:noFill/>
        </p:spPr>
        <p:txBody>
          <a:bodyPr wrap="none" rtlCol="0">
            <a:spAutoFit/>
          </a:bodyPr>
          <a:lstStyle/>
          <a:p>
            <a:r>
              <a:rPr lang="zh-CN" altLang="en-US" sz="2800" dirty="0">
                <a:solidFill>
                  <a:schemeClr val="tx2"/>
                </a:solidFill>
              </a:rPr>
              <a:t>关系（</a:t>
            </a:r>
            <a:r>
              <a:rPr lang="en-US" altLang="zh-CN" sz="2800" dirty="0">
                <a:solidFill>
                  <a:schemeClr val="tx2"/>
                </a:solidFill>
              </a:rPr>
              <a:t>Relation</a:t>
            </a:r>
            <a:r>
              <a:rPr lang="zh-CN" altLang="en-US" sz="2800" dirty="0">
                <a:solidFill>
                  <a:schemeClr val="tx2"/>
                </a:solidFill>
              </a:rPr>
              <a:t>）数据模型</a:t>
            </a:r>
          </a:p>
        </p:txBody>
      </p:sp>
      <p:sp>
        <p:nvSpPr>
          <p:cNvPr id="7" name="内容占位符 2">
            <a:extLst>
              <a:ext uri="{FF2B5EF4-FFF2-40B4-BE49-F238E27FC236}">
                <a16:creationId xmlns:a16="http://schemas.microsoft.com/office/drawing/2014/main" id="{FFCEFA65-2E26-4CDC-A54D-6A5ABD6E6A1A}"/>
              </a:ext>
            </a:extLst>
          </p:cNvPr>
          <p:cNvSpPr txBox="1">
            <a:spLocks/>
          </p:cNvSpPr>
          <p:nvPr/>
        </p:nvSpPr>
        <p:spPr>
          <a:xfrm>
            <a:off x="609597" y="3629490"/>
            <a:ext cx="6718481" cy="3228509"/>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zh-CN" altLang="en-US" sz="2400" b="0" i="0" u="none" strike="noStrike" kern="1200" cap="none" spc="0" normalizeH="0" baseline="0" noProof="0" dirty="0">
                <a:ln>
                  <a:noFill/>
                </a:ln>
                <a:solidFill>
                  <a:schemeClr val="tx2"/>
                </a:solidFill>
                <a:effectLst/>
                <a:uLnTx/>
                <a:uFillTx/>
                <a:latin typeface="+mj-lt"/>
                <a:ea typeface="黑体" pitchFamily="49" charset="-122"/>
                <a:cs typeface="+mn-cs"/>
              </a:rPr>
              <a:t>关系中的每个元组都是一列，它表示每个元组中所含组分的数量。</a:t>
            </a:r>
            <a:endParaRPr kumimoji="0" lang="en-US" altLang="zh-CN" sz="2400" b="0" i="0" u="none" strike="noStrike" kern="1200" cap="none" spc="0" normalizeH="0" baseline="0" noProof="0" dirty="0">
              <a:ln>
                <a:noFill/>
              </a:ln>
              <a:solidFill>
                <a:schemeClr val="tx2"/>
              </a:solidFill>
              <a:effectLst/>
              <a:uLnTx/>
              <a:uFillTx/>
              <a:latin typeface="+mj-lt"/>
              <a:ea typeface="黑体" pitchFamily="49" charset="-122"/>
              <a:cs typeface="+mn-cs"/>
            </a:endParaRP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zh-CN" altLang="en-US" sz="2000" b="0" i="0" u="none" strike="noStrike" kern="1200" cap="none" spc="0" normalizeH="0" baseline="0" noProof="0" dirty="0">
                <a:ln>
                  <a:noFill/>
                </a:ln>
                <a:solidFill>
                  <a:schemeClr val="tx2"/>
                </a:solidFill>
                <a:effectLst/>
                <a:uLnTx/>
                <a:uFillTx/>
                <a:latin typeface="+mj-lt"/>
                <a:ea typeface="黑体" pitchFamily="49" charset="-122"/>
                <a:cs typeface="+mn-cs"/>
              </a:rPr>
              <a:t>例如，表中的列都被给定了名称，称为属性（</a:t>
            </a:r>
            <a:r>
              <a:rPr kumimoji="0" lang="en-US" altLang="zh-CN" sz="2000" b="0" i="0" u="none" strike="noStrike" kern="1200" cap="none" spc="0" normalizeH="0" baseline="0" noProof="0" dirty="0">
                <a:ln>
                  <a:noFill/>
                </a:ln>
                <a:solidFill>
                  <a:schemeClr val="tx2"/>
                </a:solidFill>
                <a:effectLst/>
                <a:uLnTx/>
                <a:uFillTx/>
                <a:latin typeface="+mj-lt"/>
                <a:ea typeface="黑体" pitchFamily="49" charset="-122"/>
                <a:cs typeface="+mn-cs"/>
              </a:rPr>
              <a:t>attribute</a:t>
            </a:r>
            <a:r>
              <a:rPr kumimoji="0" lang="zh-CN" altLang="en-US" sz="2000" b="0" i="0" u="none" strike="noStrike" kern="1200" cap="none" spc="0" normalizeH="0" baseline="0" noProof="0" dirty="0">
                <a:ln>
                  <a:noFill/>
                </a:ln>
                <a:solidFill>
                  <a:schemeClr val="tx2"/>
                </a:solidFill>
                <a:effectLst/>
                <a:uLnTx/>
                <a:uFillTx/>
                <a:latin typeface="+mj-lt"/>
                <a:ea typeface="黑体" pitchFamily="49" charset="-122"/>
                <a:cs typeface="+mn-cs"/>
              </a:rPr>
              <a:t>）。属性分别有课程、学号和成绩。</a:t>
            </a:r>
          </a:p>
        </p:txBody>
      </p:sp>
    </p:spTree>
    <p:extLst>
      <p:ext uri="{BB962C8B-B14F-4D97-AF65-F5344CB8AC3E}">
        <p14:creationId xmlns:p14="http://schemas.microsoft.com/office/powerpoint/2010/main" val="42807608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占位符 9">
            <a:extLst>
              <a:ext uri="{FF2B5EF4-FFF2-40B4-BE49-F238E27FC236}">
                <a16:creationId xmlns:a16="http://schemas.microsoft.com/office/drawing/2014/main" id="{159CA249-9FC1-4956-AADF-FF6888964858}"/>
              </a:ext>
            </a:extLst>
          </p:cNvPr>
          <p:cNvSpPr>
            <a:spLocks noGrp="1"/>
          </p:cNvSpPr>
          <p:nvPr>
            <p:ph type="body" sz="quarter" idx="14"/>
          </p:nvPr>
        </p:nvSpPr>
        <p:spPr/>
        <p:txBody>
          <a:bodyPr/>
          <a:lstStyle/>
          <a:p>
            <a:r>
              <a:rPr lang="zh-CN" altLang="en-US" dirty="0"/>
              <a:t>编程语言中的高级数据模型</a:t>
            </a:r>
          </a:p>
        </p:txBody>
      </p:sp>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dirty="0"/>
              <a:t>3.4  </a:t>
            </a:r>
            <a:r>
              <a:rPr lang="zh-CN" altLang="en-US" dirty="0"/>
              <a:t>数据的模型</a:t>
            </a:r>
          </a:p>
        </p:txBody>
      </p:sp>
      <p:sp>
        <p:nvSpPr>
          <p:cNvPr id="3" name="内容占位符 2">
            <a:extLst>
              <a:ext uri="{FF2B5EF4-FFF2-40B4-BE49-F238E27FC236}">
                <a16:creationId xmlns:a16="http://schemas.microsoft.com/office/drawing/2014/main" id="{890A733D-C3F7-4014-898B-E98712C537E0}"/>
              </a:ext>
            </a:extLst>
          </p:cNvPr>
          <p:cNvSpPr>
            <a:spLocks noGrp="1"/>
          </p:cNvSpPr>
          <p:nvPr>
            <p:ph sz="quarter" idx="15"/>
          </p:nvPr>
        </p:nvSpPr>
        <p:spPr>
          <a:xfrm>
            <a:off x="609599" y="1412450"/>
            <a:ext cx="6324601" cy="5033734"/>
          </a:xfrm>
        </p:spPr>
        <p:txBody>
          <a:bodyPr>
            <a:normAutofit/>
          </a:bodyPr>
          <a:lstStyle/>
          <a:p>
            <a:r>
              <a:rPr lang="zh-CN" altLang="en-US" sz="2800" dirty="0">
                <a:solidFill>
                  <a:srgbClr val="C00000"/>
                </a:solidFill>
              </a:rPr>
              <a:t>模式</a:t>
            </a:r>
            <a:r>
              <a:rPr lang="zh-CN" altLang="en-US" sz="2800" dirty="0"/>
              <a:t>是具有某个可识别属性的对象组成的集合。字符串集合就是一类模式。</a:t>
            </a:r>
            <a:endParaRPr lang="en-US" altLang="zh-CN" sz="2800" dirty="0"/>
          </a:p>
          <a:p>
            <a:pPr lvl="1"/>
            <a:r>
              <a:rPr lang="zh-CN" altLang="en-US" sz="2400" dirty="0"/>
              <a:t>比如</a:t>
            </a:r>
            <a:r>
              <a:rPr lang="en-US" altLang="zh-CN" sz="2400" dirty="0"/>
              <a:t>C</a:t>
            </a:r>
            <a:r>
              <a:rPr lang="zh-CN" altLang="en-US" sz="2400" dirty="0"/>
              <a:t>语言合法标识符的集合，其中每个标识符都是个字符串，由字母、数字和下划线组成，开头为字母或下划线。</a:t>
            </a:r>
          </a:p>
          <a:p>
            <a:pPr lvl="1"/>
            <a:r>
              <a:rPr lang="zh-CN" altLang="en-US" sz="2400" dirty="0"/>
              <a:t>另一个例子是由只含</a:t>
            </a:r>
            <a:r>
              <a:rPr lang="en-US" altLang="zh-CN" sz="2400" dirty="0"/>
              <a:t>0</a:t>
            </a:r>
            <a:r>
              <a:rPr lang="zh-CN" altLang="en-US" sz="2400" dirty="0"/>
              <a:t>和</a:t>
            </a:r>
            <a:r>
              <a:rPr lang="en-US" altLang="zh-CN" sz="2400" dirty="0"/>
              <a:t>1</a:t>
            </a:r>
            <a:r>
              <a:rPr lang="zh-CN" altLang="en-US" sz="2400" dirty="0"/>
              <a:t>的给定大小数组构成的集合，读字符的函数可以将其解释为表示相同的符号。下图展示了可以解释为字母“</a:t>
            </a:r>
            <a:r>
              <a:rPr lang="en-US" altLang="zh-CN" sz="2400" dirty="0"/>
              <a:t>A</a:t>
            </a:r>
            <a:r>
              <a:rPr lang="zh-CN" altLang="en-US" sz="2400" dirty="0"/>
              <a:t>”的</a:t>
            </a:r>
            <a:r>
              <a:rPr lang="en-US" altLang="zh-CN" sz="2400" dirty="0"/>
              <a:t>3</a:t>
            </a:r>
            <a:r>
              <a:rPr lang="zh-CN" altLang="en-US" sz="2400" dirty="0"/>
              <a:t>个</a:t>
            </a:r>
            <a:r>
              <a:rPr lang="en-US" altLang="zh-CN" sz="2400" dirty="0"/>
              <a:t>7×7</a:t>
            </a:r>
            <a:r>
              <a:rPr lang="zh-CN" altLang="en-US" sz="2400" dirty="0"/>
              <a:t>数组。所有这样的数组就可以构成模式“</a:t>
            </a:r>
            <a:r>
              <a:rPr lang="en-US" altLang="zh-CN" sz="2400" dirty="0"/>
              <a:t>A</a:t>
            </a:r>
            <a:r>
              <a:rPr lang="zh-CN" altLang="en-US" sz="2400" dirty="0"/>
              <a:t>”。</a:t>
            </a:r>
            <a:endParaRPr lang="en-US" altLang="zh-CN" sz="2400" dirty="0"/>
          </a:p>
          <a:p>
            <a:endParaRPr lang="zh-CN" altLang="en-US" dirty="0"/>
          </a:p>
        </p:txBody>
      </p:sp>
      <p:sp>
        <p:nvSpPr>
          <p:cNvPr id="2" name="文本框 1">
            <a:extLst>
              <a:ext uri="{FF2B5EF4-FFF2-40B4-BE49-F238E27FC236}">
                <a16:creationId xmlns:a16="http://schemas.microsoft.com/office/drawing/2014/main" id="{E3990734-3FA3-4E51-9FD8-208A801A2FBF}"/>
              </a:ext>
            </a:extLst>
          </p:cNvPr>
          <p:cNvSpPr txBox="1"/>
          <p:nvPr/>
        </p:nvSpPr>
        <p:spPr>
          <a:xfrm>
            <a:off x="4688082" y="749871"/>
            <a:ext cx="2815835" cy="523220"/>
          </a:xfrm>
          <a:prstGeom prst="rect">
            <a:avLst/>
          </a:prstGeom>
          <a:noFill/>
        </p:spPr>
        <p:txBody>
          <a:bodyPr wrap="none" rtlCol="0">
            <a:spAutoFit/>
          </a:bodyPr>
          <a:lstStyle/>
          <a:p>
            <a:r>
              <a:rPr lang="zh-CN" altLang="en-US" sz="2800" dirty="0">
                <a:solidFill>
                  <a:schemeClr val="tx2"/>
                </a:solidFill>
              </a:rPr>
              <a:t>模式（</a:t>
            </a:r>
            <a:r>
              <a:rPr lang="en-US" altLang="zh-CN" sz="2800" dirty="0">
                <a:solidFill>
                  <a:schemeClr val="tx2"/>
                </a:solidFill>
              </a:rPr>
              <a:t>Patterns</a:t>
            </a:r>
            <a:r>
              <a:rPr lang="zh-CN" altLang="en-US" sz="2800" dirty="0">
                <a:solidFill>
                  <a:schemeClr val="tx2"/>
                </a:solidFill>
              </a:rPr>
              <a:t>）</a:t>
            </a:r>
          </a:p>
        </p:txBody>
      </p:sp>
      <p:pic>
        <p:nvPicPr>
          <p:cNvPr id="8" name="Picture 2">
            <a:extLst>
              <a:ext uri="{FF2B5EF4-FFF2-40B4-BE49-F238E27FC236}">
                <a16:creationId xmlns:a16="http://schemas.microsoft.com/office/drawing/2014/main" id="{887F82C7-09C6-4A4E-A2EA-69DB7F94399D}"/>
              </a:ext>
            </a:extLst>
          </p:cNvPr>
          <p:cNvPicPr>
            <a:picLocks noChangeAspect="1" noChangeArrowheads="1"/>
          </p:cNvPicPr>
          <p:nvPr/>
        </p:nvPicPr>
        <p:blipFill>
          <a:blip r:embed="rId2" cstate="print"/>
          <a:srcRect/>
          <a:stretch>
            <a:fillRect/>
          </a:stretch>
        </p:blipFill>
        <p:spPr bwMode="auto">
          <a:xfrm>
            <a:off x="7672411" y="2611577"/>
            <a:ext cx="4407972" cy="1634845"/>
          </a:xfrm>
          <a:prstGeom prst="rect">
            <a:avLst/>
          </a:prstGeom>
          <a:noFill/>
          <a:ln w="9525">
            <a:noFill/>
            <a:miter lim="800000"/>
            <a:headEnd/>
            <a:tailEnd/>
          </a:ln>
        </p:spPr>
      </p:pic>
    </p:spTree>
    <p:extLst>
      <p:ext uri="{BB962C8B-B14F-4D97-AF65-F5344CB8AC3E}">
        <p14:creationId xmlns:p14="http://schemas.microsoft.com/office/powerpoint/2010/main" val="331950829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占位符 9">
            <a:extLst>
              <a:ext uri="{FF2B5EF4-FFF2-40B4-BE49-F238E27FC236}">
                <a16:creationId xmlns:a16="http://schemas.microsoft.com/office/drawing/2014/main" id="{159CA249-9FC1-4956-AADF-FF6888964858}"/>
              </a:ext>
            </a:extLst>
          </p:cNvPr>
          <p:cNvSpPr>
            <a:spLocks noGrp="1"/>
          </p:cNvSpPr>
          <p:nvPr>
            <p:ph type="body" sz="quarter" idx="14"/>
          </p:nvPr>
        </p:nvSpPr>
        <p:spPr/>
        <p:txBody>
          <a:bodyPr/>
          <a:lstStyle/>
          <a:p>
            <a:r>
              <a:rPr lang="zh-CN" altLang="en-US" dirty="0"/>
              <a:t>编程语言中的高级数据模型</a:t>
            </a:r>
          </a:p>
        </p:txBody>
      </p:sp>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dirty="0"/>
              <a:t>3.4  </a:t>
            </a:r>
            <a:r>
              <a:rPr lang="zh-CN" altLang="en-US" dirty="0"/>
              <a:t>数据的模型</a:t>
            </a:r>
          </a:p>
        </p:txBody>
      </p:sp>
      <p:sp>
        <p:nvSpPr>
          <p:cNvPr id="3" name="内容占位符 2">
            <a:extLst>
              <a:ext uri="{FF2B5EF4-FFF2-40B4-BE49-F238E27FC236}">
                <a16:creationId xmlns:a16="http://schemas.microsoft.com/office/drawing/2014/main" id="{890A733D-C3F7-4014-898B-E98712C537E0}"/>
              </a:ext>
            </a:extLst>
          </p:cNvPr>
          <p:cNvSpPr>
            <a:spLocks noGrp="1"/>
          </p:cNvSpPr>
          <p:nvPr>
            <p:ph sz="quarter" idx="15"/>
          </p:nvPr>
        </p:nvSpPr>
        <p:spPr>
          <a:xfrm>
            <a:off x="609599" y="1412450"/>
            <a:ext cx="6572251" cy="5033734"/>
          </a:xfrm>
        </p:spPr>
        <p:txBody>
          <a:bodyPr>
            <a:normAutofit lnSpcReduction="10000"/>
          </a:bodyPr>
          <a:lstStyle/>
          <a:p>
            <a:r>
              <a:rPr lang="zh-CN" altLang="en-US" sz="2800" dirty="0"/>
              <a:t>用来查找模式的程序通常有着特殊的结构。我们可以在代码中确定某些位置，在这些位置可以得知与程序寻找模式实例的过程有关的特殊信息。我们将这些位置称为状态。而程序的整体行为可以视作程序随着读入输入从一种状态转移到另一种状态。</a:t>
            </a:r>
            <a:endParaRPr lang="en-US" altLang="zh-CN" sz="2800" dirty="0"/>
          </a:p>
          <a:p>
            <a:r>
              <a:rPr lang="zh-CN" altLang="en-US" sz="2800" dirty="0"/>
              <a:t>表示程序状态的图都是有向图，它们的弧都是用字符集标记的，这样的图就被称为</a:t>
            </a:r>
            <a:r>
              <a:rPr lang="zh-CN" altLang="en-US" sz="2800" dirty="0">
                <a:solidFill>
                  <a:srgbClr val="C00000"/>
                </a:solidFill>
              </a:rPr>
              <a:t>有限自动机</a:t>
            </a:r>
            <a:r>
              <a:rPr lang="zh-CN" altLang="en-US" sz="2800" dirty="0"/>
              <a:t>，或就叫</a:t>
            </a:r>
            <a:r>
              <a:rPr lang="zh-CN" altLang="en-US" sz="2800" dirty="0">
                <a:solidFill>
                  <a:srgbClr val="C00000"/>
                </a:solidFill>
              </a:rPr>
              <a:t>自动机</a:t>
            </a:r>
            <a:r>
              <a:rPr lang="zh-CN" altLang="en-US" sz="2800" dirty="0"/>
              <a:t>。</a:t>
            </a:r>
          </a:p>
          <a:p>
            <a:endParaRPr lang="zh-CN" altLang="en-US" dirty="0"/>
          </a:p>
        </p:txBody>
      </p:sp>
      <p:sp>
        <p:nvSpPr>
          <p:cNvPr id="2" name="文本框 1">
            <a:extLst>
              <a:ext uri="{FF2B5EF4-FFF2-40B4-BE49-F238E27FC236}">
                <a16:creationId xmlns:a16="http://schemas.microsoft.com/office/drawing/2014/main" id="{E3990734-3FA3-4E51-9FD8-208A801A2FBF}"/>
              </a:ext>
            </a:extLst>
          </p:cNvPr>
          <p:cNvSpPr txBox="1"/>
          <p:nvPr/>
        </p:nvSpPr>
        <p:spPr>
          <a:xfrm>
            <a:off x="4395598" y="749871"/>
            <a:ext cx="3400803" cy="523220"/>
          </a:xfrm>
          <a:prstGeom prst="rect">
            <a:avLst/>
          </a:prstGeom>
          <a:noFill/>
        </p:spPr>
        <p:txBody>
          <a:bodyPr wrap="none" rtlCol="0">
            <a:spAutoFit/>
          </a:bodyPr>
          <a:lstStyle/>
          <a:p>
            <a:r>
              <a:rPr lang="zh-CN" altLang="en-US" sz="2800" dirty="0">
                <a:solidFill>
                  <a:schemeClr val="tx2"/>
                </a:solidFill>
              </a:rPr>
              <a:t>自动机（</a:t>
            </a:r>
            <a:r>
              <a:rPr lang="en-US" altLang="zh-CN" sz="2800" dirty="0">
                <a:solidFill>
                  <a:schemeClr val="tx2"/>
                </a:solidFill>
              </a:rPr>
              <a:t>Automata</a:t>
            </a:r>
            <a:r>
              <a:rPr lang="zh-CN" altLang="en-US" sz="2800" dirty="0">
                <a:solidFill>
                  <a:schemeClr val="tx2"/>
                </a:solidFill>
              </a:rPr>
              <a:t>）</a:t>
            </a:r>
          </a:p>
        </p:txBody>
      </p:sp>
      <p:pic>
        <p:nvPicPr>
          <p:cNvPr id="1026" name="Picture 2" descr="https://ss1.bdstatic.com/70cFvXSh_Q1YnxGkpoWK1HF6hhy/it/u=2723051641,2016249562&amp;fm=26&amp;gp=0.jpg">
            <a:extLst>
              <a:ext uri="{FF2B5EF4-FFF2-40B4-BE49-F238E27FC236}">
                <a16:creationId xmlns:a16="http://schemas.microsoft.com/office/drawing/2014/main" id="{1DBFB758-3E07-4393-8A23-18FD1C96FE90}"/>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7309005" y="1660061"/>
            <a:ext cx="4487382" cy="176893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a:extLst>
              <a:ext uri="{FF2B5EF4-FFF2-40B4-BE49-F238E27FC236}">
                <a16:creationId xmlns:a16="http://schemas.microsoft.com/office/drawing/2014/main" id="{70FC1EEC-AA92-4008-B755-BF4B46BF447A}"/>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7395836" y="4011475"/>
            <a:ext cx="4400551" cy="1070250"/>
          </a:xfrm>
          <a:prstGeom prst="rect">
            <a:avLst/>
          </a:prstGeom>
          <a:noFill/>
          <a:ln w="9525">
            <a:noFill/>
            <a:miter lim="800000"/>
            <a:headEnd/>
            <a:tailEnd/>
          </a:ln>
        </p:spPr>
      </p:pic>
    </p:spTree>
    <p:extLst>
      <p:ext uri="{BB962C8B-B14F-4D97-AF65-F5344CB8AC3E}">
        <p14:creationId xmlns:p14="http://schemas.microsoft.com/office/powerpoint/2010/main" val="320013940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占位符 9">
            <a:extLst>
              <a:ext uri="{FF2B5EF4-FFF2-40B4-BE49-F238E27FC236}">
                <a16:creationId xmlns:a16="http://schemas.microsoft.com/office/drawing/2014/main" id="{159CA249-9FC1-4956-AADF-FF6888964858}"/>
              </a:ext>
            </a:extLst>
          </p:cNvPr>
          <p:cNvSpPr>
            <a:spLocks noGrp="1"/>
          </p:cNvSpPr>
          <p:nvPr>
            <p:ph type="body" sz="quarter" idx="14"/>
          </p:nvPr>
        </p:nvSpPr>
        <p:spPr/>
        <p:txBody>
          <a:bodyPr/>
          <a:lstStyle/>
          <a:p>
            <a:r>
              <a:rPr lang="zh-CN" altLang="en-US" dirty="0"/>
              <a:t>编程语言中的高级数据模型</a:t>
            </a:r>
          </a:p>
        </p:txBody>
      </p:sp>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dirty="0"/>
              <a:t>3.4  </a:t>
            </a:r>
            <a:r>
              <a:rPr lang="zh-CN" altLang="en-US" dirty="0"/>
              <a:t>数据的模型</a:t>
            </a:r>
          </a:p>
        </p:txBody>
      </p:sp>
      <p:sp>
        <p:nvSpPr>
          <p:cNvPr id="2" name="文本框 1">
            <a:extLst>
              <a:ext uri="{FF2B5EF4-FFF2-40B4-BE49-F238E27FC236}">
                <a16:creationId xmlns:a16="http://schemas.microsoft.com/office/drawing/2014/main" id="{E3990734-3FA3-4E51-9FD8-208A801A2FBF}"/>
              </a:ext>
            </a:extLst>
          </p:cNvPr>
          <p:cNvSpPr txBox="1"/>
          <p:nvPr/>
        </p:nvSpPr>
        <p:spPr>
          <a:xfrm>
            <a:off x="3323959" y="749871"/>
            <a:ext cx="5544082" cy="523220"/>
          </a:xfrm>
          <a:prstGeom prst="rect">
            <a:avLst/>
          </a:prstGeom>
          <a:noFill/>
        </p:spPr>
        <p:txBody>
          <a:bodyPr wrap="none" rtlCol="0">
            <a:spAutoFit/>
          </a:bodyPr>
          <a:lstStyle/>
          <a:p>
            <a:r>
              <a:rPr lang="zh-CN" altLang="en-US" sz="2800" dirty="0">
                <a:solidFill>
                  <a:schemeClr val="tx2"/>
                </a:solidFill>
              </a:rPr>
              <a:t>正则表达式（</a:t>
            </a:r>
            <a:r>
              <a:rPr lang="en-US" altLang="zh-CN" sz="2800" dirty="0">
                <a:solidFill>
                  <a:schemeClr val="tx2"/>
                </a:solidFill>
              </a:rPr>
              <a:t>Regular Expressions</a:t>
            </a:r>
            <a:r>
              <a:rPr lang="zh-CN" altLang="en-US" sz="2800" dirty="0">
                <a:solidFill>
                  <a:schemeClr val="tx2"/>
                </a:solidFill>
              </a:rPr>
              <a:t>）</a:t>
            </a:r>
          </a:p>
        </p:txBody>
      </p:sp>
      <p:sp>
        <p:nvSpPr>
          <p:cNvPr id="6" name="内容占位符 5">
            <a:extLst>
              <a:ext uri="{FF2B5EF4-FFF2-40B4-BE49-F238E27FC236}">
                <a16:creationId xmlns:a16="http://schemas.microsoft.com/office/drawing/2014/main" id="{96C275C9-3305-4F5F-B2B3-85ACB46C6436}"/>
              </a:ext>
            </a:extLst>
          </p:cNvPr>
          <p:cNvSpPr>
            <a:spLocks noGrp="1"/>
          </p:cNvSpPr>
          <p:nvPr>
            <p:ph sz="quarter" idx="15"/>
          </p:nvPr>
        </p:nvSpPr>
        <p:spPr>
          <a:xfrm>
            <a:off x="609600" y="1611144"/>
            <a:ext cx="10833100" cy="3939650"/>
          </a:xfrm>
        </p:spPr>
        <p:txBody>
          <a:bodyPr>
            <a:normAutofit fontScale="85000" lnSpcReduction="10000"/>
          </a:bodyPr>
          <a:lstStyle/>
          <a:p>
            <a:pPr>
              <a:lnSpc>
                <a:spcPct val="110000"/>
              </a:lnSpc>
            </a:pPr>
            <a:r>
              <a:rPr lang="zh-CN" altLang="en-US" dirty="0"/>
              <a:t>自动机定义了模式，即表示自动机的图中，作为从起始状态到某个接受状态的路径标号的字符串组成的集合。</a:t>
            </a:r>
            <a:endParaRPr lang="en-US" altLang="zh-CN" dirty="0"/>
          </a:p>
          <a:p>
            <a:pPr>
              <a:lnSpc>
                <a:spcPct val="110000"/>
              </a:lnSpc>
            </a:pPr>
            <a:r>
              <a:rPr lang="zh-CN" altLang="en-US" dirty="0">
                <a:solidFill>
                  <a:srgbClr val="C00000"/>
                </a:solidFill>
              </a:rPr>
              <a:t>正则表达式</a:t>
            </a:r>
            <a:r>
              <a:rPr lang="zh-CN" altLang="en-US" dirty="0"/>
              <a:t>与我们熟悉的算术表达式代数，以关系代数相似，可以用正则表达式代数表示的模式组成的集合，与可以用自动机描述的模式组成的集合相同。</a:t>
            </a:r>
            <a:endParaRPr lang="en-US" altLang="zh-CN" dirty="0"/>
          </a:p>
          <a:p>
            <a:pPr>
              <a:lnSpc>
                <a:spcPct val="110000"/>
              </a:lnSpc>
            </a:pPr>
            <a:r>
              <a:rPr lang="zh-CN" altLang="en-US" dirty="0"/>
              <a:t>正则表达式是对字符串操作的一种逻辑公式，就是用事先定义好的一些特定字符、及这些特定字符的组合，组成一个“规则字符串”，这个“规则字符串”用来表达对字符串的一种过滤逻辑。</a:t>
            </a:r>
          </a:p>
          <a:p>
            <a:endParaRPr lang="zh-CN" altLang="en-US" dirty="0"/>
          </a:p>
        </p:txBody>
      </p:sp>
    </p:spTree>
    <p:extLst>
      <p:ext uri="{BB962C8B-B14F-4D97-AF65-F5344CB8AC3E}">
        <p14:creationId xmlns:p14="http://schemas.microsoft.com/office/powerpoint/2010/main" val="32625199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a:extLst>
              <a:ext uri="{FF2B5EF4-FFF2-40B4-BE49-F238E27FC236}">
                <a16:creationId xmlns:a16="http://schemas.microsoft.com/office/drawing/2014/main" id="{B4A13259-0875-4C49-8AE7-4BFC7DCE7BF3}"/>
              </a:ext>
            </a:extLst>
          </p:cNvPr>
          <p:cNvSpPr>
            <a:spLocks noGrp="1"/>
          </p:cNvSpPr>
          <p:nvPr>
            <p:ph type="body" sz="quarter" idx="11"/>
          </p:nvPr>
        </p:nvSpPr>
        <p:spPr/>
        <p:txBody>
          <a:bodyPr>
            <a:normAutofit/>
          </a:bodyPr>
          <a:lstStyle/>
          <a:p>
            <a:r>
              <a:rPr lang="zh-CN" altLang="en-US" sz="3200" b="1" dirty="0"/>
              <a:t>比特与数据</a:t>
            </a:r>
          </a:p>
        </p:txBody>
      </p:sp>
      <p:sp>
        <p:nvSpPr>
          <p:cNvPr id="10" name="文本占位符 9">
            <a:extLst>
              <a:ext uri="{FF2B5EF4-FFF2-40B4-BE49-F238E27FC236}">
                <a16:creationId xmlns:a16="http://schemas.microsoft.com/office/drawing/2014/main" id="{0148E6DE-C118-4906-ABBF-76DE5CB444DF}"/>
              </a:ext>
            </a:extLst>
          </p:cNvPr>
          <p:cNvSpPr>
            <a:spLocks noGrp="1"/>
          </p:cNvSpPr>
          <p:nvPr>
            <p:ph type="body" sz="quarter" idx="13"/>
          </p:nvPr>
        </p:nvSpPr>
        <p:spPr/>
        <p:txBody>
          <a:bodyPr/>
          <a:lstStyle/>
          <a:p>
            <a:r>
              <a:rPr lang="zh-CN" altLang="en-US" dirty="0"/>
              <a:t>进制与数据表达</a:t>
            </a:r>
          </a:p>
        </p:txBody>
      </p:sp>
      <p:sp>
        <p:nvSpPr>
          <p:cNvPr id="11" name="文本占位符 10">
            <a:extLst>
              <a:ext uri="{FF2B5EF4-FFF2-40B4-BE49-F238E27FC236}">
                <a16:creationId xmlns:a16="http://schemas.microsoft.com/office/drawing/2014/main" id="{8B5B1623-BD2E-4CC7-B108-55CFFEB4F482}"/>
              </a:ext>
            </a:extLst>
          </p:cNvPr>
          <p:cNvSpPr>
            <a:spLocks noGrp="1"/>
          </p:cNvSpPr>
          <p:nvPr>
            <p:ph type="body" sz="quarter" idx="14"/>
          </p:nvPr>
        </p:nvSpPr>
        <p:spPr/>
        <p:txBody>
          <a:bodyPr/>
          <a:lstStyle/>
          <a:p>
            <a:pPr marL="0" indent="0">
              <a:buNone/>
            </a:pPr>
            <a:r>
              <a:rPr lang="zh-CN" altLang="en-US" dirty="0"/>
              <a:t>数据的编码与存储</a:t>
            </a:r>
          </a:p>
        </p:txBody>
      </p:sp>
      <p:sp>
        <p:nvSpPr>
          <p:cNvPr id="14" name="文本占位符 13">
            <a:extLst>
              <a:ext uri="{FF2B5EF4-FFF2-40B4-BE49-F238E27FC236}">
                <a16:creationId xmlns:a16="http://schemas.microsoft.com/office/drawing/2014/main" id="{94DC4B26-4E3B-49F8-9591-2C94645EB8B8}"/>
              </a:ext>
            </a:extLst>
          </p:cNvPr>
          <p:cNvSpPr>
            <a:spLocks noGrp="1"/>
          </p:cNvSpPr>
          <p:nvPr>
            <p:ph type="body" sz="quarter" idx="17"/>
          </p:nvPr>
        </p:nvSpPr>
        <p:spPr/>
        <p:txBody>
          <a:bodyPr/>
          <a:lstStyle/>
          <a:p>
            <a:r>
              <a:rPr lang="en-US" altLang="zh-CN" dirty="0"/>
              <a:t>1</a:t>
            </a:r>
            <a:endParaRPr lang="zh-CN" altLang="en-US" dirty="0"/>
          </a:p>
        </p:txBody>
      </p:sp>
      <p:sp>
        <p:nvSpPr>
          <p:cNvPr id="15" name="文本占位符 14">
            <a:extLst>
              <a:ext uri="{FF2B5EF4-FFF2-40B4-BE49-F238E27FC236}">
                <a16:creationId xmlns:a16="http://schemas.microsoft.com/office/drawing/2014/main" id="{C1898233-D830-4793-A0D9-672B61A87A1C}"/>
              </a:ext>
            </a:extLst>
          </p:cNvPr>
          <p:cNvSpPr>
            <a:spLocks noGrp="1"/>
          </p:cNvSpPr>
          <p:nvPr>
            <p:ph type="body" sz="quarter" idx="18"/>
          </p:nvPr>
        </p:nvSpPr>
        <p:spPr/>
        <p:txBody>
          <a:bodyPr/>
          <a:lstStyle/>
          <a:p>
            <a:r>
              <a:rPr lang="en-US" altLang="zh-CN" dirty="0"/>
              <a:t>2</a:t>
            </a:r>
            <a:endParaRPr lang="zh-CN" altLang="en-US" dirty="0"/>
          </a:p>
        </p:txBody>
      </p:sp>
      <p:sp>
        <p:nvSpPr>
          <p:cNvPr id="16" name="文本占位符 15">
            <a:extLst>
              <a:ext uri="{FF2B5EF4-FFF2-40B4-BE49-F238E27FC236}">
                <a16:creationId xmlns:a16="http://schemas.microsoft.com/office/drawing/2014/main" id="{980735B8-1720-44B9-B306-9869D9C262B7}"/>
              </a:ext>
            </a:extLst>
          </p:cNvPr>
          <p:cNvSpPr>
            <a:spLocks noGrp="1"/>
          </p:cNvSpPr>
          <p:nvPr>
            <p:ph type="body" sz="quarter" idx="19"/>
          </p:nvPr>
        </p:nvSpPr>
        <p:spPr/>
        <p:txBody>
          <a:bodyPr/>
          <a:lstStyle/>
          <a:p>
            <a:r>
              <a:rPr lang="en-US" altLang="zh-CN" dirty="0"/>
              <a:t>3</a:t>
            </a:r>
            <a:endParaRPr lang="zh-CN" altLang="en-US" dirty="0"/>
          </a:p>
        </p:txBody>
      </p:sp>
      <p:pic>
        <p:nvPicPr>
          <p:cNvPr id="20" name="Picture 1" descr="C:\Users\Administrator\Desktop\deep-web-06-1920x1080.jpg">
            <a:extLst>
              <a:ext uri="{FF2B5EF4-FFF2-40B4-BE49-F238E27FC236}">
                <a16:creationId xmlns:a16="http://schemas.microsoft.com/office/drawing/2014/main" id="{D806B1DB-DDEB-49BD-A9D1-CFB8179F9696}"/>
              </a:ext>
            </a:extLst>
          </p:cNvPr>
          <p:cNvPicPr>
            <a:picLocks noGrp="1" noChangeAspect="1" noChangeArrowheads="1"/>
          </p:cNvPicPr>
          <p:nvPr>
            <p:ph type="pic" sz="quarter" idx="12"/>
          </p:nvPr>
        </p:nvPicPr>
        <p:blipFill rotWithShape="1">
          <a:blip r:embed="rId2" cstate="print">
            <a:extLst>
              <a:ext uri="{28A0092B-C50C-407E-A947-70E740481C1C}">
                <a14:useLocalDpi xmlns:a14="http://schemas.microsoft.com/office/drawing/2010/main"/>
              </a:ext>
            </a:extLst>
          </a:blip>
          <a:srcRect/>
          <a:stretch/>
        </p:blipFill>
        <p:spPr bwMode="auto">
          <a:xfrm>
            <a:off x="0" y="0"/>
            <a:ext cx="4910666" cy="6858000"/>
          </a:xfrm>
          <a:prstGeom prst="rect">
            <a:avLst/>
          </a:prstGeom>
          <a:noFill/>
        </p:spPr>
      </p:pic>
      <p:sp>
        <p:nvSpPr>
          <p:cNvPr id="7" name="标题 6">
            <a:extLst>
              <a:ext uri="{FF2B5EF4-FFF2-40B4-BE49-F238E27FC236}">
                <a16:creationId xmlns:a16="http://schemas.microsoft.com/office/drawing/2014/main" id="{381415FF-8B7E-4DC7-BFC5-9B343EA1C0BE}"/>
              </a:ext>
            </a:extLst>
          </p:cNvPr>
          <p:cNvSpPr>
            <a:spLocks noGrp="1"/>
          </p:cNvSpPr>
          <p:nvPr>
            <p:ph type="title"/>
          </p:nvPr>
        </p:nvSpPr>
        <p:spPr>
          <a:xfrm>
            <a:off x="826626" y="3727361"/>
            <a:ext cx="3349958" cy="1025525"/>
          </a:xfrm>
        </p:spPr>
        <p:txBody>
          <a:bodyPr/>
          <a:lstStyle/>
          <a:p>
            <a:pPr>
              <a:lnSpc>
                <a:spcPct val="100000"/>
              </a:lnSpc>
            </a:pPr>
            <a:r>
              <a:rPr lang="zh-CN" altLang="en-US" sz="2000" dirty="0">
                <a:solidFill>
                  <a:schemeClr val="bg1"/>
                </a:solidFill>
              </a:rPr>
              <a:t>第 </a:t>
            </a:r>
            <a:r>
              <a:rPr lang="en-US" altLang="zh-CN" sz="2000" dirty="0">
                <a:solidFill>
                  <a:schemeClr val="bg1"/>
                </a:solidFill>
              </a:rPr>
              <a:t>3 </a:t>
            </a:r>
            <a:r>
              <a:rPr lang="zh-CN" altLang="en-US" sz="2000" dirty="0">
                <a:solidFill>
                  <a:schemeClr val="bg1"/>
                </a:solidFill>
              </a:rPr>
              <a:t>章</a:t>
            </a:r>
            <a:br>
              <a:rPr lang="en-US" altLang="zh-CN" dirty="0">
                <a:solidFill>
                  <a:schemeClr val="bg1"/>
                </a:solidFill>
              </a:rPr>
            </a:br>
            <a:r>
              <a:rPr lang="zh-CN" altLang="en-US" sz="2800" dirty="0">
                <a:solidFill>
                  <a:schemeClr val="bg1"/>
                </a:solidFill>
              </a:rPr>
              <a:t>数据的模型与结构</a:t>
            </a:r>
            <a:endParaRPr lang="zh-CN" altLang="en-US" dirty="0">
              <a:solidFill>
                <a:schemeClr val="bg1"/>
              </a:solidFill>
            </a:endParaRPr>
          </a:p>
        </p:txBody>
      </p:sp>
      <p:sp>
        <p:nvSpPr>
          <p:cNvPr id="3" name="文本占位符 2">
            <a:extLst>
              <a:ext uri="{FF2B5EF4-FFF2-40B4-BE49-F238E27FC236}">
                <a16:creationId xmlns:a16="http://schemas.microsoft.com/office/drawing/2014/main" id="{2474FE42-A1E9-4775-81F1-6C26469DC223}"/>
              </a:ext>
            </a:extLst>
          </p:cNvPr>
          <p:cNvSpPr>
            <a:spLocks noGrp="1"/>
          </p:cNvSpPr>
          <p:nvPr>
            <p:ph type="body" sz="quarter" idx="21"/>
          </p:nvPr>
        </p:nvSpPr>
        <p:spPr/>
        <p:txBody>
          <a:bodyPr/>
          <a:lstStyle/>
          <a:p>
            <a:r>
              <a:rPr lang="en-US" altLang="zh-CN" dirty="0"/>
              <a:t>5</a:t>
            </a:r>
            <a:endParaRPr lang="zh-CN" altLang="en-US" dirty="0"/>
          </a:p>
        </p:txBody>
      </p:sp>
      <p:sp>
        <p:nvSpPr>
          <p:cNvPr id="5" name="文本占位符 4">
            <a:extLst>
              <a:ext uri="{FF2B5EF4-FFF2-40B4-BE49-F238E27FC236}">
                <a16:creationId xmlns:a16="http://schemas.microsoft.com/office/drawing/2014/main" id="{97FE6D54-2EDE-4DDB-AAB4-9BD580C197C6}"/>
              </a:ext>
            </a:extLst>
          </p:cNvPr>
          <p:cNvSpPr>
            <a:spLocks noGrp="1"/>
          </p:cNvSpPr>
          <p:nvPr>
            <p:ph type="body" sz="quarter" idx="16"/>
          </p:nvPr>
        </p:nvSpPr>
        <p:spPr/>
        <p:txBody>
          <a:bodyPr/>
          <a:lstStyle/>
          <a:p>
            <a:pPr marL="0" indent="0">
              <a:buNone/>
            </a:pPr>
            <a:r>
              <a:rPr lang="zh-CN" altLang="en-US" dirty="0"/>
              <a:t>数据的结构</a:t>
            </a:r>
          </a:p>
        </p:txBody>
      </p:sp>
      <p:sp>
        <p:nvSpPr>
          <p:cNvPr id="9" name="文本占位符 8">
            <a:extLst>
              <a:ext uri="{FF2B5EF4-FFF2-40B4-BE49-F238E27FC236}">
                <a16:creationId xmlns:a16="http://schemas.microsoft.com/office/drawing/2014/main" id="{0C5B36F8-9EAE-4DBD-ACC2-557E15CFBF13}"/>
              </a:ext>
            </a:extLst>
          </p:cNvPr>
          <p:cNvSpPr>
            <a:spLocks noGrp="1"/>
          </p:cNvSpPr>
          <p:nvPr>
            <p:ph type="body" sz="quarter" idx="15"/>
          </p:nvPr>
        </p:nvSpPr>
        <p:spPr/>
        <p:txBody>
          <a:bodyPr/>
          <a:lstStyle/>
          <a:p>
            <a:pPr marL="0" indent="0">
              <a:buNone/>
            </a:pPr>
            <a:r>
              <a:rPr lang="zh-CN" altLang="en-US" dirty="0"/>
              <a:t>数据的模型</a:t>
            </a:r>
          </a:p>
        </p:txBody>
      </p:sp>
      <p:sp>
        <p:nvSpPr>
          <p:cNvPr id="21" name="文本占位符 20">
            <a:extLst>
              <a:ext uri="{FF2B5EF4-FFF2-40B4-BE49-F238E27FC236}">
                <a16:creationId xmlns:a16="http://schemas.microsoft.com/office/drawing/2014/main" id="{A5FD5F63-0BA4-456E-9431-D652886C5BAC}"/>
              </a:ext>
            </a:extLst>
          </p:cNvPr>
          <p:cNvSpPr>
            <a:spLocks noGrp="1"/>
          </p:cNvSpPr>
          <p:nvPr>
            <p:ph type="body" sz="quarter" idx="20"/>
          </p:nvPr>
        </p:nvSpPr>
        <p:spPr/>
        <p:txBody>
          <a:bodyPr/>
          <a:lstStyle/>
          <a:p>
            <a:r>
              <a:rPr lang="en-US" altLang="zh-CN" dirty="0"/>
              <a:t>4</a:t>
            </a:r>
            <a:endParaRPr lang="zh-CN" altLang="en-US" dirty="0"/>
          </a:p>
        </p:txBody>
      </p:sp>
    </p:spTree>
    <p:extLst>
      <p:ext uri="{BB962C8B-B14F-4D97-AF65-F5344CB8AC3E}">
        <p14:creationId xmlns:p14="http://schemas.microsoft.com/office/powerpoint/2010/main" val="2662836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占位符 9">
            <a:extLst>
              <a:ext uri="{FF2B5EF4-FFF2-40B4-BE49-F238E27FC236}">
                <a16:creationId xmlns:a16="http://schemas.microsoft.com/office/drawing/2014/main" id="{159CA249-9FC1-4956-AADF-FF6888964858}"/>
              </a:ext>
            </a:extLst>
          </p:cNvPr>
          <p:cNvSpPr>
            <a:spLocks noGrp="1"/>
          </p:cNvSpPr>
          <p:nvPr>
            <p:ph type="body" sz="quarter" idx="14"/>
          </p:nvPr>
        </p:nvSpPr>
        <p:spPr/>
        <p:txBody>
          <a:bodyPr/>
          <a:lstStyle/>
          <a:p>
            <a:r>
              <a:rPr lang="zh-CN" altLang="en-US" dirty="0"/>
              <a:t>编程语言中的高级数据模型</a:t>
            </a:r>
          </a:p>
        </p:txBody>
      </p:sp>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dirty="0"/>
              <a:t>3.4  </a:t>
            </a:r>
            <a:r>
              <a:rPr lang="zh-CN" altLang="en-US" dirty="0"/>
              <a:t>数据的模型</a:t>
            </a:r>
          </a:p>
        </p:txBody>
      </p:sp>
      <p:sp>
        <p:nvSpPr>
          <p:cNvPr id="2" name="文本框 1">
            <a:extLst>
              <a:ext uri="{FF2B5EF4-FFF2-40B4-BE49-F238E27FC236}">
                <a16:creationId xmlns:a16="http://schemas.microsoft.com/office/drawing/2014/main" id="{E3990734-3FA3-4E51-9FD8-208A801A2FBF}"/>
              </a:ext>
            </a:extLst>
          </p:cNvPr>
          <p:cNvSpPr txBox="1"/>
          <p:nvPr/>
        </p:nvSpPr>
        <p:spPr>
          <a:xfrm>
            <a:off x="4677062" y="783986"/>
            <a:ext cx="2698175" cy="523220"/>
          </a:xfrm>
          <a:prstGeom prst="rect">
            <a:avLst/>
          </a:prstGeom>
          <a:noFill/>
        </p:spPr>
        <p:txBody>
          <a:bodyPr wrap="none" rtlCol="0">
            <a:spAutoFit/>
          </a:bodyPr>
          <a:lstStyle/>
          <a:p>
            <a:r>
              <a:rPr lang="zh-CN" altLang="en-US" sz="2800" dirty="0">
                <a:solidFill>
                  <a:schemeClr val="tx2"/>
                </a:solidFill>
              </a:rPr>
              <a:t>正则表达式示例</a:t>
            </a:r>
          </a:p>
        </p:txBody>
      </p:sp>
      <p:graphicFrame>
        <p:nvGraphicFramePr>
          <p:cNvPr id="8" name="表格 7">
            <a:extLst>
              <a:ext uri="{FF2B5EF4-FFF2-40B4-BE49-F238E27FC236}">
                <a16:creationId xmlns:a16="http://schemas.microsoft.com/office/drawing/2014/main" id="{4E4390FF-0A55-4039-AB50-E0EAC4B681D3}"/>
              </a:ext>
            </a:extLst>
          </p:cNvPr>
          <p:cNvGraphicFramePr>
            <a:graphicFrameLocks noGrp="1"/>
          </p:cNvGraphicFramePr>
          <p:nvPr>
            <p:extLst>
              <p:ext uri="{D42A27DB-BD31-4B8C-83A1-F6EECF244321}">
                <p14:modId xmlns:p14="http://schemas.microsoft.com/office/powerpoint/2010/main" val="1996869679"/>
              </p:ext>
            </p:extLst>
          </p:nvPr>
        </p:nvGraphicFramePr>
        <p:xfrm>
          <a:off x="571500" y="1408667"/>
          <a:ext cx="11096759" cy="4064373"/>
        </p:xfrm>
        <a:graphic>
          <a:graphicData uri="http://schemas.openxmlformats.org/drawingml/2006/table">
            <a:tbl>
              <a:tblPr firstRow="1" bandRow="1">
                <a:tableStyleId>{5C22544A-7EE6-4342-B048-85BDC9FD1C3A}</a:tableStyleId>
              </a:tblPr>
              <a:tblGrid>
                <a:gridCol w="4098803">
                  <a:extLst>
                    <a:ext uri="{9D8B030D-6E8A-4147-A177-3AD203B41FA5}">
                      <a16:colId xmlns:a16="http://schemas.microsoft.com/office/drawing/2014/main" val="20000"/>
                    </a:ext>
                  </a:extLst>
                </a:gridCol>
                <a:gridCol w="6997956">
                  <a:extLst>
                    <a:ext uri="{9D8B030D-6E8A-4147-A177-3AD203B41FA5}">
                      <a16:colId xmlns:a16="http://schemas.microsoft.com/office/drawing/2014/main" val="20001"/>
                    </a:ext>
                  </a:extLst>
                </a:gridCol>
              </a:tblGrid>
              <a:tr h="463059">
                <a:tc>
                  <a:txBody>
                    <a:bodyPr/>
                    <a:lstStyle/>
                    <a:p>
                      <a:pPr algn="ctr"/>
                      <a:r>
                        <a:rPr lang="zh-CN" altLang="en-US" sz="2400" b="0" i="0" baseline="0" dirty="0">
                          <a:latin typeface="Calibri" panose="020F0502020204030204" pitchFamily="34" charset="0"/>
                          <a:ea typeface="黑体" pitchFamily="49" charset="-122"/>
                        </a:rPr>
                        <a:t>功能</a:t>
                      </a:r>
                    </a:p>
                  </a:txBody>
                  <a:tcPr/>
                </a:tc>
                <a:tc>
                  <a:txBody>
                    <a:bodyPr/>
                    <a:lstStyle/>
                    <a:p>
                      <a:pPr algn="ctr"/>
                      <a:r>
                        <a:rPr lang="zh-CN" altLang="en-US" sz="2400" b="0" i="0" baseline="0" dirty="0">
                          <a:latin typeface="Calibri" panose="020F0502020204030204" pitchFamily="34" charset="0"/>
                          <a:ea typeface="黑体" pitchFamily="49" charset="-122"/>
                        </a:rPr>
                        <a:t>正则表达式</a:t>
                      </a:r>
                    </a:p>
                  </a:txBody>
                  <a:tcPr/>
                </a:tc>
                <a:extLst>
                  <a:ext uri="{0D108BD9-81ED-4DB2-BD59-A6C34878D82A}">
                    <a16:rowId xmlns:a16="http://schemas.microsoft.com/office/drawing/2014/main" val="10000"/>
                  </a:ext>
                </a:extLst>
              </a:tr>
              <a:tr h="463059">
                <a:tc>
                  <a:txBody>
                    <a:bodyPr/>
                    <a:lstStyle/>
                    <a:p>
                      <a:r>
                        <a:rPr lang="zh-CN" altLang="en-US" sz="2400" b="0" i="0" kern="1200" baseline="0" dirty="0">
                          <a:solidFill>
                            <a:schemeClr val="dk1"/>
                          </a:solidFill>
                          <a:latin typeface="Calibri" panose="020F0502020204030204" pitchFamily="34" charset="0"/>
                          <a:ea typeface="黑体" pitchFamily="49" charset="-122"/>
                          <a:cs typeface="+mn-cs"/>
                        </a:rPr>
                        <a:t>匹配身份证号</a:t>
                      </a:r>
                      <a:endParaRPr lang="zh-CN" altLang="en-US" sz="2400" b="0" i="0" baseline="0" dirty="0">
                        <a:latin typeface="Calibri" panose="020F0502020204030204" pitchFamily="34" charset="0"/>
                        <a:ea typeface="黑体" pitchFamily="49" charset="-122"/>
                      </a:endParaRPr>
                    </a:p>
                  </a:txBody>
                  <a:tcPr/>
                </a:tc>
                <a:tc>
                  <a:txBody>
                    <a:bodyPr/>
                    <a:lstStyle/>
                    <a:p>
                      <a:r>
                        <a:rPr lang="en-US" altLang="zh-CN" sz="2400" b="0" i="0" kern="1200" baseline="0" dirty="0">
                          <a:solidFill>
                            <a:schemeClr val="dk1"/>
                          </a:solidFill>
                          <a:latin typeface="Calibri" panose="020F0502020204030204" pitchFamily="34" charset="0"/>
                          <a:ea typeface="黑体" pitchFamily="49" charset="-122"/>
                          <a:cs typeface="+mn-cs"/>
                        </a:rPr>
                        <a:t>(^\d{15}$)|(^\d{17}([0-9]|X)$)</a:t>
                      </a:r>
                      <a:endParaRPr lang="zh-CN" altLang="en-US" sz="2400" b="0" i="0" baseline="0" dirty="0">
                        <a:latin typeface="Calibri" panose="020F0502020204030204" pitchFamily="34" charset="0"/>
                        <a:ea typeface="黑体" pitchFamily="49" charset="-122"/>
                      </a:endParaRPr>
                    </a:p>
                  </a:txBody>
                  <a:tcPr/>
                </a:tc>
                <a:extLst>
                  <a:ext uri="{0D108BD9-81ED-4DB2-BD59-A6C34878D82A}">
                    <a16:rowId xmlns:a16="http://schemas.microsoft.com/office/drawing/2014/main" val="10001"/>
                  </a:ext>
                </a:extLst>
              </a:tr>
              <a:tr h="463059">
                <a:tc>
                  <a:txBody>
                    <a:bodyPr/>
                    <a:lstStyle/>
                    <a:p>
                      <a:r>
                        <a:rPr lang="zh-CN" altLang="en-US" sz="2400" b="0" i="0" kern="1200" baseline="0" dirty="0">
                          <a:solidFill>
                            <a:schemeClr val="dk1"/>
                          </a:solidFill>
                          <a:latin typeface="Calibri" panose="020F0502020204030204" pitchFamily="34" charset="0"/>
                          <a:ea typeface="黑体" pitchFamily="49" charset="-122"/>
                          <a:cs typeface="+mn-cs"/>
                        </a:rPr>
                        <a:t>匹配电子邮箱 </a:t>
                      </a:r>
                      <a:endParaRPr lang="zh-CN" altLang="en-US" sz="2400" b="0" i="0" baseline="0" dirty="0">
                        <a:latin typeface="Calibri" panose="020F0502020204030204" pitchFamily="34" charset="0"/>
                        <a:ea typeface="黑体" pitchFamily="49" charset="-122"/>
                      </a:endParaRPr>
                    </a:p>
                  </a:txBody>
                  <a:tcPr/>
                </a:tc>
                <a:tc>
                  <a:txBody>
                    <a:bodyPr/>
                    <a:lstStyle/>
                    <a:p>
                      <a:r>
                        <a:rPr lang="en-US" altLang="zh-CN" sz="2400" b="0" i="0" kern="1200" baseline="0" dirty="0">
                          <a:solidFill>
                            <a:schemeClr val="dk1"/>
                          </a:solidFill>
                          <a:latin typeface="Calibri" panose="020F0502020204030204" pitchFamily="34" charset="0"/>
                          <a:ea typeface="黑体" pitchFamily="49" charset="-122"/>
                          <a:cs typeface="+mn-cs"/>
                        </a:rPr>
                        <a:t>w+([-+.]w+)@w+([-.]w+).w+([-.]w+)* </a:t>
                      </a:r>
                      <a:endParaRPr lang="zh-CN" altLang="en-US" sz="2400" b="0" i="0" baseline="0" dirty="0">
                        <a:latin typeface="Calibri" panose="020F0502020204030204" pitchFamily="34" charset="0"/>
                        <a:ea typeface="黑体" pitchFamily="49" charset="-122"/>
                      </a:endParaRPr>
                    </a:p>
                  </a:txBody>
                  <a:tcPr/>
                </a:tc>
                <a:extLst>
                  <a:ext uri="{0D108BD9-81ED-4DB2-BD59-A6C34878D82A}">
                    <a16:rowId xmlns:a16="http://schemas.microsoft.com/office/drawing/2014/main" val="10002"/>
                  </a:ext>
                </a:extLst>
              </a:tr>
              <a:tr h="463059">
                <a:tc>
                  <a:txBody>
                    <a:bodyPr/>
                    <a:lstStyle/>
                    <a:p>
                      <a:r>
                        <a:rPr lang="zh-CN" altLang="en-US" sz="2400" b="0" i="0" kern="1200" baseline="0" dirty="0">
                          <a:solidFill>
                            <a:schemeClr val="dk1"/>
                          </a:solidFill>
                          <a:latin typeface="Calibri" panose="020F0502020204030204" pitchFamily="34" charset="0"/>
                          <a:ea typeface="黑体" pitchFamily="49" charset="-122"/>
                          <a:cs typeface="+mn-cs"/>
                        </a:rPr>
                        <a:t>匹配手机号</a:t>
                      </a:r>
                      <a:endParaRPr lang="zh-CN" altLang="en-US" sz="2400" b="0" i="0" baseline="0" dirty="0">
                        <a:latin typeface="Calibri" panose="020F0502020204030204" pitchFamily="34" charset="0"/>
                        <a:ea typeface="黑体" pitchFamily="49" charset="-122"/>
                      </a:endParaRPr>
                    </a:p>
                  </a:txBody>
                  <a:tcPr/>
                </a:tc>
                <a:tc>
                  <a:txBody>
                    <a:bodyPr/>
                    <a:lstStyle/>
                    <a:p>
                      <a:r>
                        <a:rPr lang="en-US" altLang="zh-CN" sz="2400" b="0" i="0" kern="1200" baseline="0" dirty="0">
                          <a:solidFill>
                            <a:schemeClr val="dk1"/>
                          </a:solidFill>
                          <a:latin typeface="Calibri" panose="020F0502020204030204" pitchFamily="34" charset="0"/>
                          <a:ea typeface="黑体" pitchFamily="49" charset="-122"/>
                          <a:cs typeface="+mn-cs"/>
                        </a:rPr>
                        <a:t>\d{3}-\d{8}|\d{4}-\d{7} </a:t>
                      </a:r>
                      <a:endParaRPr lang="zh-CN" altLang="en-US" sz="2400" b="0" i="0" baseline="0" dirty="0">
                        <a:latin typeface="Calibri" panose="020F0502020204030204" pitchFamily="34" charset="0"/>
                        <a:ea typeface="黑体" pitchFamily="49" charset="-122"/>
                      </a:endParaRPr>
                    </a:p>
                  </a:txBody>
                  <a:tcPr/>
                </a:tc>
                <a:extLst>
                  <a:ext uri="{0D108BD9-81ED-4DB2-BD59-A6C34878D82A}">
                    <a16:rowId xmlns:a16="http://schemas.microsoft.com/office/drawing/2014/main" val="10003"/>
                  </a:ext>
                </a:extLst>
              </a:tr>
              <a:tr h="463059">
                <a:tc>
                  <a:txBody>
                    <a:bodyPr/>
                    <a:lstStyle/>
                    <a:p>
                      <a:r>
                        <a:rPr lang="zh-CN" altLang="en-US" sz="2400" b="0" i="0" kern="1200" baseline="0" dirty="0">
                          <a:solidFill>
                            <a:schemeClr val="dk1"/>
                          </a:solidFill>
                          <a:latin typeface="Calibri" panose="020F0502020204030204" pitchFamily="34" charset="0"/>
                          <a:ea typeface="黑体" pitchFamily="49" charset="-122"/>
                          <a:cs typeface="+mn-cs"/>
                        </a:rPr>
                        <a:t>中国邮政编码</a:t>
                      </a:r>
                      <a:endParaRPr lang="zh-CN" altLang="en-US" sz="2400" b="0" i="0" baseline="0" dirty="0">
                        <a:latin typeface="Calibri" panose="020F0502020204030204" pitchFamily="34" charset="0"/>
                        <a:ea typeface="黑体" pitchFamily="49" charset="-122"/>
                      </a:endParaRPr>
                    </a:p>
                  </a:txBody>
                  <a:tcPr/>
                </a:tc>
                <a:tc>
                  <a:txBody>
                    <a:bodyPr/>
                    <a:lstStyle/>
                    <a:p>
                      <a:r>
                        <a:rPr lang="en-US" altLang="zh-CN" sz="2400" b="0" i="0" kern="1200" baseline="0" dirty="0">
                          <a:solidFill>
                            <a:schemeClr val="dk1"/>
                          </a:solidFill>
                          <a:latin typeface="Calibri" panose="020F0502020204030204" pitchFamily="34" charset="0"/>
                          <a:ea typeface="黑体" pitchFamily="49" charset="-122"/>
                          <a:cs typeface="+mn-cs"/>
                        </a:rPr>
                        <a:t>d{6}</a:t>
                      </a:r>
                      <a:endParaRPr lang="zh-CN" altLang="en-US" sz="2400" b="0" i="0" baseline="0" dirty="0">
                        <a:latin typeface="Calibri" panose="020F0502020204030204" pitchFamily="34" charset="0"/>
                        <a:ea typeface="黑体" pitchFamily="49" charset="-122"/>
                      </a:endParaRPr>
                    </a:p>
                  </a:txBody>
                  <a:tcPr/>
                </a:tc>
                <a:extLst>
                  <a:ext uri="{0D108BD9-81ED-4DB2-BD59-A6C34878D82A}">
                    <a16:rowId xmlns:a16="http://schemas.microsoft.com/office/drawing/2014/main" val="10004"/>
                  </a:ext>
                </a:extLst>
              </a:tr>
              <a:tr h="463059">
                <a:tc>
                  <a:txBody>
                    <a:bodyPr/>
                    <a:lstStyle/>
                    <a:p>
                      <a:r>
                        <a:rPr lang="zh-CN" altLang="en-US" sz="2400" b="0" i="0" kern="1200" baseline="0" dirty="0">
                          <a:solidFill>
                            <a:schemeClr val="dk1"/>
                          </a:solidFill>
                          <a:latin typeface="Calibri" panose="020F0502020204030204" pitchFamily="34" charset="0"/>
                          <a:ea typeface="黑体" pitchFamily="49" charset="-122"/>
                          <a:cs typeface="+mn-cs"/>
                        </a:rPr>
                        <a:t>中国电话号码</a:t>
                      </a:r>
                      <a:endParaRPr lang="zh-CN" altLang="en-US" sz="2400" b="0" i="0" baseline="0" dirty="0">
                        <a:latin typeface="Calibri" panose="020F0502020204030204" pitchFamily="34" charset="0"/>
                        <a:ea typeface="黑体" pitchFamily="49" charset="-122"/>
                      </a:endParaRPr>
                    </a:p>
                  </a:txBody>
                  <a:tcPr/>
                </a:tc>
                <a:tc>
                  <a:txBody>
                    <a:bodyPr/>
                    <a:lstStyle/>
                    <a:p>
                      <a:r>
                        <a:rPr lang="en-US" altLang="zh-CN" sz="2400" b="0" i="0" kern="1200" baseline="0" dirty="0">
                          <a:solidFill>
                            <a:schemeClr val="dk1"/>
                          </a:solidFill>
                          <a:latin typeface="Calibri" panose="020F0502020204030204" pitchFamily="34" charset="0"/>
                          <a:ea typeface="黑体" pitchFamily="49" charset="-122"/>
                          <a:cs typeface="+mn-cs"/>
                        </a:rPr>
                        <a:t>((d{3,4})|d{3,4}-)?d{7,8}(-d{3})* </a:t>
                      </a:r>
                      <a:endParaRPr lang="zh-CN" altLang="en-US" sz="2400" b="0" i="0" baseline="0" dirty="0">
                        <a:latin typeface="Calibri" panose="020F0502020204030204" pitchFamily="34" charset="0"/>
                        <a:ea typeface="黑体" pitchFamily="49" charset="-122"/>
                      </a:endParaRPr>
                    </a:p>
                  </a:txBody>
                  <a:tcPr/>
                </a:tc>
                <a:extLst>
                  <a:ext uri="{0D108BD9-81ED-4DB2-BD59-A6C34878D82A}">
                    <a16:rowId xmlns:a16="http://schemas.microsoft.com/office/drawing/2014/main" val="10005"/>
                  </a:ext>
                </a:extLst>
              </a:tr>
              <a:tr h="799253">
                <a:tc>
                  <a:txBody>
                    <a:bodyPr/>
                    <a:lstStyle/>
                    <a:p>
                      <a:r>
                        <a:rPr lang="zh-CN" altLang="en-US" sz="2400" b="0" i="0" kern="1200" baseline="0" dirty="0">
                          <a:solidFill>
                            <a:schemeClr val="dk1"/>
                          </a:solidFill>
                          <a:latin typeface="Calibri" panose="020F0502020204030204" pitchFamily="34" charset="0"/>
                          <a:ea typeface="黑体" pitchFamily="49" charset="-122"/>
                          <a:cs typeface="+mn-cs"/>
                        </a:rPr>
                        <a:t>将一个</a:t>
                      </a:r>
                      <a:r>
                        <a:rPr lang="en-US" altLang="zh-CN" sz="2400" b="0" i="0" kern="1200" baseline="0" dirty="0">
                          <a:solidFill>
                            <a:schemeClr val="dk1"/>
                          </a:solidFill>
                          <a:latin typeface="Calibri" panose="020F0502020204030204" pitchFamily="34" charset="0"/>
                          <a:ea typeface="黑体" pitchFamily="49" charset="-122"/>
                          <a:cs typeface="+mn-cs"/>
                        </a:rPr>
                        <a:t>URL</a:t>
                      </a:r>
                      <a:r>
                        <a:rPr lang="zh-CN" altLang="en-US" sz="2400" b="0" i="0" kern="1200" baseline="0" dirty="0">
                          <a:solidFill>
                            <a:schemeClr val="dk1"/>
                          </a:solidFill>
                          <a:latin typeface="Calibri" panose="020F0502020204030204" pitchFamily="34" charset="0"/>
                          <a:ea typeface="黑体" pitchFamily="49" charset="-122"/>
                          <a:cs typeface="+mn-cs"/>
                        </a:rPr>
                        <a:t>解析为协议、域、端口及相对路径</a:t>
                      </a:r>
                      <a:endParaRPr lang="zh-CN" altLang="en-US" sz="2400" b="0" i="0" baseline="0" dirty="0">
                        <a:latin typeface="Calibri" panose="020F0502020204030204" pitchFamily="34" charset="0"/>
                        <a:ea typeface="黑体" pitchFamily="49" charset="-122"/>
                      </a:endParaRPr>
                    </a:p>
                  </a:txBody>
                  <a:tcPr/>
                </a:tc>
                <a:tc>
                  <a:txBody>
                    <a:bodyPr/>
                    <a:lstStyle/>
                    <a:p>
                      <a:r>
                        <a:rPr lang="en-US" altLang="zh-CN" sz="2400" b="0" i="0" kern="1200" baseline="0" dirty="0">
                          <a:solidFill>
                            <a:schemeClr val="dk1"/>
                          </a:solidFill>
                          <a:latin typeface="Calibri" panose="020F0502020204030204" pitchFamily="34" charset="0"/>
                          <a:ea typeface="黑体" pitchFamily="49" charset="-122"/>
                          <a:cs typeface="+mn-cs"/>
                        </a:rPr>
                        <a:t>/(\w+):\/\/([^/:]+)(:\d*)?([^# ]*)/</a:t>
                      </a:r>
                      <a:endParaRPr lang="zh-CN" altLang="en-US" sz="2400" b="0" i="0" baseline="0" dirty="0">
                        <a:latin typeface="Calibri" panose="020F0502020204030204" pitchFamily="34" charset="0"/>
                        <a:ea typeface="黑体" pitchFamily="49" charset="-122"/>
                      </a:endParaRPr>
                    </a:p>
                  </a:txBody>
                  <a:tcPr/>
                </a:tc>
                <a:extLst>
                  <a:ext uri="{0D108BD9-81ED-4DB2-BD59-A6C34878D82A}">
                    <a16:rowId xmlns:a16="http://schemas.microsoft.com/office/drawing/2014/main" val="10006"/>
                  </a:ext>
                </a:extLst>
              </a:tr>
              <a:tr h="463059">
                <a:tc>
                  <a:txBody>
                    <a:bodyPr/>
                    <a:lstStyle/>
                    <a:p>
                      <a:r>
                        <a:rPr lang="zh-CN" altLang="en-US" sz="2400" b="0" i="0" kern="1200" baseline="0" dirty="0">
                          <a:solidFill>
                            <a:schemeClr val="dk1"/>
                          </a:solidFill>
                          <a:latin typeface="Calibri" panose="020F0502020204030204" pitchFamily="34" charset="0"/>
                          <a:ea typeface="黑体" pitchFamily="49" charset="-122"/>
                          <a:cs typeface="+mn-cs"/>
                        </a:rPr>
                        <a:t>匹配 </a:t>
                      </a:r>
                      <a:r>
                        <a:rPr lang="en-US" altLang="zh-CN" sz="2400" b="0" i="0" kern="1200" baseline="0" dirty="0">
                          <a:solidFill>
                            <a:schemeClr val="dk1"/>
                          </a:solidFill>
                          <a:latin typeface="Calibri" panose="020F0502020204030204" pitchFamily="34" charset="0"/>
                          <a:ea typeface="黑体" pitchFamily="49" charset="-122"/>
                          <a:cs typeface="+mn-cs"/>
                        </a:rPr>
                        <a:t>HTML </a:t>
                      </a:r>
                      <a:r>
                        <a:rPr lang="zh-CN" altLang="en-US" sz="2400" b="0" i="0" kern="1200" baseline="0" dirty="0">
                          <a:solidFill>
                            <a:schemeClr val="dk1"/>
                          </a:solidFill>
                          <a:latin typeface="Calibri" panose="020F0502020204030204" pitchFamily="34" charset="0"/>
                          <a:ea typeface="黑体" pitchFamily="49" charset="-122"/>
                          <a:cs typeface="+mn-cs"/>
                        </a:rPr>
                        <a:t>标记</a:t>
                      </a:r>
                      <a:endParaRPr lang="zh-CN" altLang="en-US" sz="2400" b="0" i="0" baseline="0" dirty="0">
                        <a:latin typeface="Calibri" panose="020F0502020204030204" pitchFamily="34" charset="0"/>
                        <a:ea typeface="黑体" pitchFamily="49" charset="-122"/>
                      </a:endParaRPr>
                    </a:p>
                  </a:txBody>
                  <a:tcPr/>
                </a:tc>
                <a:tc>
                  <a:txBody>
                    <a:bodyPr/>
                    <a:lstStyle/>
                    <a:p>
                      <a:r>
                        <a:rPr lang="en-US" altLang="zh-CN" sz="2400" b="0" i="0" kern="1200" baseline="0" dirty="0">
                          <a:solidFill>
                            <a:schemeClr val="dk1"/>
                          </a:solidFill>
                          <a:latin typeface="Calibri" panose="020F0502020204030204" pitchFamily="34" charset="0"/>
                          <a:ea typeface="黑体" pitchFamily="49" charset="-122"/>
                          <a:cs typeface="+mn-cs"/>
                        </a:rPr>
                        <a:t>/&lt;\s*(\S+)(\s[^&gt;]*)?&gt;[\s\S]*&lt;\s*\/\1\s*&gt;/</a:t>
                      </a:r>
                      <a:endParaRPr lang="zh-CN" altLang="en-US" sz="2400" b="0" i="0" baseline="0" dirty="0">
                        <a:latin typeface="Calibri" panose="020F0502020204030204" pitchFamily="34" charset="0"/>
                        <a:ea typeface="黑体" pitchFamily="49" charset="-122"/>
                      </a:endParaRPr>
                    </a:p>
                  </a:txBody>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404909561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内容占位符 6">
            <a:extLst>
              <a:ext uri="{FF2B5EF4-FFF2-40B4-BE49-F238E27FC236}">
                <a16:creationId xmlns:a16="http://schemas.microsoft.com/office/drawing/2014/main" id="{911B83B7-1202-4D75-B36A-164937E958BA}"/>
              </a:ext>
            </a:extLst>
          </p:cNvPr>
          <p:cNvGraphicFramePr>
            <a:graphicFrameLocks noGrp="1"/>
          </p:cNvGraphicFramePr>
          <p:nvPr>
            <p:ph sz="quarter" idx="15"/>
            <p:extLst>
              <p:ext uri="{D42A27DB-BD31-4B8C-83A1-F6EECF244321}">
                <p14:modId xmlns:p14="http://schemas.microsoft.com/office/powerpoint/2010/main" val="4286095865"/>
              </p:ext>
            </p:extLst>
          </p:nvPr>
        </p:nvGraphicFramePr>
        <p:xfrm>
          <a:off x="609600" y="812800"/>
          <a:ext cx="10833100" cy="56340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 name="文本占位符 9">
            <a:extLst>
              <a:ext uri="{FF2B5EF4-FFF2-40B4-BE49-F238E27FC236}">
                <a16:creationId xmlns:a16="http://schemas.microsoft.com/office/drawing/2014/main" id="{159CA249-9FC1-4956-AADF-FF6888964858}"/>
              </a:ext>
            </a:extLst>
          </p:cNvPr>
          <p:cNvSpPr>
            <a:spLocks noGrp="1"/>
          </p:cNvSpPr>
          <p:nvPr>
            <p:ph type="body" sz="quarter" idx="14"/>
          </p:nvPr>
        </p:nvSpPr>
        <p:spPr/>
        <p:txBody>
          <a:bodyPr/>
          <a:lstStyle/>
          <a:p>
            <a:r>
              <a:rPr lang="zh-CN" altLang="en-US"/>
              <a:t>数据模型的应用</a:t>
            </a:r>
            <a:endParaRPr lang="zh-CN" altLang="en-US" dirty="0"/>
          </a:p>
        </p:txBody>
      </p:sp>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a:t>3.4  </a:t>
            </a:r>
            <a:r>
              <a:rPr lang="zh-CN" altLang="en-US"/>
              <a:t>数据的模型</a:t>
            </a:r>
            <a:endParaRPr lang="zh-CN" altLang="en-US" dirty="0"/>
          </a:p>
        </p:txBody>
      </p:sp>
    </p:spTree>
    <p:extLst>
      <p:ext uri="{BB962C8B-B14F-4D97-AF65-F5344CB8AC3E}">
        <p14:creationId xmlns:p14="http://schemas.microsoft.com/office/powerpoint/2010/main" val="396020453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占位符 9">
            <a:extLst>
              <a:ext uri="{FF2B5EF4-FFF2-40B4-BE49-F238E27FC236}">
                <a16:creationId xmlns:a16="http://schemas.microsoft.com/office/drawing/2014/main" id="{159CA249-9FC1-4956-AADF-FF6888964858}"/>
              </a:ext>
            </a:extLst>
          </p:cNvPr>
          <p:cNvSpPr>
            <a:spLocks noGrp="1"/>
          </p:cNvSpPr>
          <p:nvPr>
            <p:ph type="body" sz="quarter" idx="14"/>
          </p:nvPr>
        </p:nvSpPr>
        <p:spPr/>
        <p:txBody>
          <a:bodyPr/>
          <a:lstStyle/>
          <a:p>
            <a:r>
              <a:rPr lang="zh-CN" altLang="en-US"/>
              <a:t>数据模型的应用</a:t>
            </a:r>
            <a:endParaRPr lang="zh-CN" altLang="en-US" dirty="0"/>
          </a:p>
        </p:txBody>
      </p:sp>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a:t>3.4  </a:t>
            </a:r>
            <a:r>
              <a:rPr lang="zh-CN" altLang="en-US"/>
              <a:t>数据的模型</a:t>
            </a:r>
            <a:endParaRPr lang="zh-CN" altLang="en-US" dirty="0"/>
          </a:p>
        </p:txBody>
      </p:sp>
      <p:pic>
        <p:nvPicPr>
          <p:cNvPr id="3" name="图片 2">
            <a:extLst>
              <a:ext uri="{FF2B5EF4-FFF2-40B4-BE49-F238E27FC236}">
                <a16:creationId xmlns:a16="http://schemas.microsoft.com/office/drawing/2014/main" id="{46B63DA5-457C-4EEF-8157-89B58CD2B87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55650" y="604412"/>
            <a:ext cx="8880699" cy="4995393"/>
          </a:xfrm>
          <a:prstGeom prst="rect">
            <a:avLst/>
          </a:prstGeom>
        </p:spPr>
      </p:pic>
    </p:spTree>
    <p:extLst>
      <p:ext uri="{BB962C8B-B14F-4D97-AF65-F5344CB8AC3E}">
        <p14:creationId xmlns:p14="http://schemas.microsoft.com/office/powerpoint/2010/main" val="251490989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占位符 9">
            <a:extLst>
              <a:ext uri="{FF2B5EF4-FFF2-40B4-BE49-F238E27FC236}">
                <a16:creationId xmlns:a16="http://schemas.microsoft.com/office/drawing/2014/main" id="{159CA249-9FC1-4956-AADF-FF6888964858}"/>
              </a:ext>
            </a:extLst>
          </p:cNvPr>
          <p:cNvSpPr>
            <a:spLocks noGrp="1"/>
          </p:cNvSpPr>
          <p:nvPr>
            <p:ph type="body" sz="quarter" idx="14"/>
          </p:nvPr>
        </p:nvSpPr>
        <p:spPr/>
        <p:txBody>
          <a:bodyPr/>
          <a:lstStyle/>
          <a:p>
            <a:r>
              <a:rPr lang="zh-CN" altLang="en-US"/>
              <a:t>数据模型的应用</a:t>
            </a:r>
            <a:endParaRPr lang="zh-CN" altLang="en-US" dirty="0"/>
          </a:p>
        </p:txBody>
      </p:sp>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a:t>3.4  </a:t>
            </a:r>
            <a:r>
              <a:rPr lang="zh-CN" altLang="en-US"/>
              <a:t>数据的模型</a:t>
            </a:r>
            <a:endParaRPr lang="zh-CN" altLang="en-US" dirty="0"/>
          </a:p>
        </p:txBody>
      </p:sp>
      <p:pic>
        <p:nvPicPr>
          <p:cNvPr id="2" name="图片 1">
            <a:extLst>
              <a:ext uri="{FF2B5EF4-FFF2-40B4-BE49-F238E27FC236}">
                <a16:creationId xmlns:a16="http://schemas.microsoft.com/office/drawing/2014/main" id="{EB34D7CD-BE1E-4FD5-A8CE-A6E47A4A8DA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781537" y="671267"/>
            <a:ext cx="8628925" cy="4853770"/>
          </a:xfrm>
          <a:prstGeom prst="rect">
            <a:avLst/>
          </a:prstGeom>
        </p:spPr>
      </p:pic>
    </p:spTree>
    <p:extLst>
      <p:ext uri="{BB962C8B-B14F-4D97-AF65-F5344CB8AC3E}">
        <p14:creationId xmlns:p14="http://schemas.microsoft.com/office/powerpoint/2010/main" val="265346016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a:extLst>
              <a:ext uri="{FF2B5EF4-FFF2-40B4-BE49-F238E27FC236}">
                <a16:creationId xmlns:a16="http://schemas.microsoft.com/office/drawing/2014/main" id="{B4A13259-0875-4C49-8AE7-4BFC7DCE7BF3}"/>
              </a:ext>
            </a:extLst>
          </p:cNvPr>
          <p:cNvSpPr>
            <a:spLocks noGrp="1"/>
          </p:cNvSpPr>
          <p:nvPr>
            <p:ph type="body" sz="quarter" idx="11"/>
          </p:nvPr>
        </p:nvSpPr>
        <p:spPr/>
        <p:txBody>
          <a:bodyPr>
            <a:normAutofit/>
          </a:bodyPr>
          <a:lstStyle/>
          <a:p>
            <a:r>
              <a:rPr lang="zh-CN" altLang="en-US" dirty="0"/>
              <a:t>比特与数据</a:t>
            </a:r>
          </a:p>
        </p:txBody>
      </p:sp>
      <p:sp>
        <p:nvSpPr>
          <p:cNvPr id="10" name="文本占位符 9">
            <a:extLst>
              <a:ext uri="{FF2B5EF4-FFF2-40B4-BE49-F238E27FC236}">
                <a16:creationId xmlns:a16="http://schemas.microsoft.com/office/drawing/2014/main" id="{0148E6DE-C118-4906-ABBF-76DE5CB444DF}"/>
              </a:ext>
            </a:extLst>
          </p:cNvPr>
          <p:cNvSpPr>
            <a:spLocks noGrp="1"/>
          </p:cNvSpPr>
          <p:nvPr>
            <p:ph type="body" sz="quarter" idx="13"/>
          </p:nvPr>
        </p:nvSpPr>
        <p:spPr/>
        <p:txBody>
          <a:bodyPr>
            <a:normAutofit/>
          </a:bodyPr>
          <a:lstStyle/>
          <a:p>
            <a:r>
              <a:rPr lang="zh-CN" altLang="en-US" dirty="0"/>
              <a:t>进制与数据表达</a:t>
            </a:r>
          </a:p>
        </p:txBody>
      </p:sp>
      <p:sp>
        <p:nvSpPr>
          <p:cNvPr id="11" name="文本占位符 10">
            <a:extLst>
              <a:ext uri="{FF2B5EF4-FFF2-40B4-BE49-F238E27FC236}">
                <a16:creationId xmlns:a16="http://schemas.microsoft.com/office/drawing/2014/main" id="{8B5B1623-BD2E-4CC7-B108-55CFFEB4F482}"/>
              </a:ext>
            </a:extLst>
          </p:cNvPr>
          <p:cNvSpPr>
            <a:spLocks noGrp="1"/>
          </p:cNvSpPr>
          <p:nvPr>
            <p:ph type="body" sz="quarter" idx="14"/>
          </p:nvPr>
        </p:nvSpPr>
        <p:spPr/>
        <p:txBody>
          <a:bodyPr>
            <a:normAutofit/>
          </a:bodyPr>
          <a:lstStyle/>
          <a:p>
            <a:pPr marL="0" indent="0">
              <a:buNone/>
            </a:pPr>
            <a:r>
              <a:rPr lang="zh-CN" altLang="en-US" dirty="0"/>
              <a:t>数据的编码与存储</a:t>
            </a:r>
          </a:p>
        </p:txBody>
      </p:sp>
      <p:sp>
        <p:nvSpPr>
          <p:cNvPr id="14" name="文本占位符 13">
            <a:extLst>
              <a:ext uri="{FF2B5EF4-FFF2-40B4-BE49-F238E27FC236}">
                <a16:creationId xmlns:a16="http://schemas.microsoft.com/office/drawing/2014/main" id="{94DC4B26-4E3B-49F8-9591-2C94645EB8B8}"/>
              </a:ext>
            </a:extLst>
          </p:cNvPr>
          <p:cNvSpPr>
            <a:spLocks noGrp="1"/>
          </p:cNvSpPr>
          <p:nvPr>
            <p:ph type="body" sz="quarter" idx="17"/>
          </p:nvPr>
        </p:nvSpPr>
        <p:spPr/>
        <p:txBody>
          <a:bodyPr/>
          <a:lstStyle/>
          <a:p>
            <a:r>
              <a:rPr lang="en-US" altLang="zh-CN" dirty="0"/>
              <a:t>1</a:t>
            </a:r>
            <a:endParaRPr lang="zh-CN" altLang="en-US" dirty="0"/>
          </a:p>
        </p:txBody>
      </p:sp>
      <p:sp>
        <p:nvSpPr>
          <p:cNvPr id="15" name="文本占位符 14">
            <a:extLst>
              <a:ext uri="{FF2B5EF4-FFF2-40B4-BE49-F238E27FC236}">
                <a16:creationId xmlns:a16="http://schemas.microsoft.com/office/drawing/2014/main" id="{C1898233-D830-4793-A0D9-672B61A87A1C}"/>
              </a:ext>
            </a:extLst>
          </p:cNvPr>
          <p:cNvSpPr>
            <a:spLocks noGrp="1"/>
          </p:cNvSpPr>
          <p:nvPr>
            <p:ph type="body" sz="quarter" idx="18"/>
          </p:nvPr>
        </p:nvSpPr>
        <p:spPr/>
        <p:txBody>
          <a:bodyPr/>
          <a:lstStyle/>
          <a:p>
            <a:r>
              <a:rPr lang="en-US" altLang="zh-CN" dirty="0"/>
              <a:t>2</a:t>
            </a:r>
            <a:endParaRPr lang="zh-CN" altLang="en-US" dirty="0"/>
          </a:p>
        </p:txBody>
      </p:sp>
      <p:sp>
        <p:nvSpPr>
          <p:cNvPr id="16" name="文本占位符 15">
            <a:extLst>
              <a:ext uri="{FF2B5EF4-FFF2-40B4-BE49-F238E27FC236}">
                <a16:creationId xmlns:a16="http://schemas.microsoft.com/office/drawing/2014/main" id="{980735B8-1720-44B9-B306-9869D9C262B7}"/>
              </a:ext>
            </a:extLst>
          </p:cNvPr>
          <p:cNvSpPr>
            <a:spLocks noGrp="1"/>
          </p:cNvSpPr>
          <p:nvPr>
            <p:ph type="body" sz="quarter" idx="19"/>
          </p:nvPr>
        </p:nvSpPr>
        <p:spPr/>
        <p:txBody>
          <a:bodyPr/>
          <a:lstStyle/>
          <a:p>
            <a:r>
              <a:rPr lang="en-US" altLang="zh-CN" dirty="0"/>
              <a:t>3</a:t>
            </a:r>
            <a:endParaRPr lang="zh-CN" altLang="en-US" dirty="0"/>
          </a:p>
        </p:txBody>
      </p:sp>
      <p:pic>
        <p:nvPicPr>
          <p:cNvPr id="20" name="Picture 1" descr="C:\Users\Administrator\Desktop\deep-web-06-1920x1080.jpg">
            <a:extLst>
              <a:ext uri="{FF2B5EF4-FFF2-40B4-BE49-F238E27FC236}">
                <a16:creationId xmlns:a16="http://schemas.microsoft.com/office/drawing/2014/main" id="{D806B1DB-DDEB-49BD-A9D1-CFB8179F9696}"/>
              </a:ext>
            </a:extLst>
          </p:cNvPr>
          <p:cNvPicPr>
            <a:picLocks noGrp="1" noChangeAspect="1" noChangeArrowheads="1"/>
          </p:cNvPicPr>
          <p:nvPr>
            <p:ph type="pic" sz="quarter" idx="12"/>
          </p:nvPr>
        </p:nvPicPr>
        <p:blipFill rotWithShape="1">
          <a:blip r:embed="rId2" cstate="print">
            <a:extLst>
              <a:ext uri="{28A0092B-C50C-407E-A947-70E740481C1C}">
                <a14:useLocalDpi xmlns:a14="http://schemas.microsoft.com/office/drawing/2010/main"/>
              </a:ext>
            </a:extLst>
          </a:blip>
          <a:srcRect/>
          <a:stretch/>
        </p:blipFill>
        <p:spPr bwMode="auto">
          <a:xfrm>
            <a:off x="0" y="0"/>
            <a:ext cx="4910666" cy="6858000"/>
          </a:xfrm>
          <a:prstGeom prst="rect">
            <a:avLst/>
          </a:prstGeom>
          <a:noFill/>
        </p:spPr>
      </p:pic>
      <p:sp>
        <p:nvSpPr>
          <p:cNvPr id="7" name="标题 6">
            <a:extLst>
              <a:ext uri="{FF2B5EF4-FFF2-40B4-BE49-F238E27FC236}">
                <a16:creationId xmlns:a16="http://schemas.microsoft.com/office/drawing/2014/main" id="{381415FF-8B7E-4DC7-BFC5-9B343EA1C0BE}"/>
              </a:ext>
            </a:extLst>
          </p:cNvPr>
          <p:cNvSpPr>
            <a:spLocks noGrp="1"/>
          </p:cNvSpPr>
          <p:nvPr>
            <p:ph type="title"/>
          </p:nvPr>
        </p:nvSpPr>
        <p:spPr>
          <a:xfrm>
            <a:off x="826626" y="3727361"/>
            <a:ext cx="3349958" cy="1025525"/>
          </a:xfrm>
        </p:spPr>
        <p:txBody>
          <a:bodyPr/>
          <a:lstStyle/>
          <a:p>
            <a:pPr>
              <a:lnSpc>
                <a:spcPct val="100000"/>
              </a:lnSpc>
            </a:pPr>
            <a:r>
              <a:rPr lang="zh-CN" altLang="en-US" sz="2000" dirty="0">
                <a:solidFill>
                  <a:schemeClr val="bg1"/>
                </a:solidFill>
              </a:rPr>
              <a:t>第 </a:t>
            </a:r>
            <a:r>
              <a:rPr lang="en-US" altLang="zh-CN" sz="2000" dirty="0">
                <a:solidFill>
                  <a:schemeClr val="bg1"/>
                </a:solidFill>
              </a:rPr>
              <a:t>3 </a:t>
            </a:r>
            <a:r>
              <a:rPr lang="zh-CN" altLang="en-US" sz="2000" dirty="0">
                <a:solidFill>
                  <a:schemeClr val="bg1"/>
                </a:solidFill>
              </a:rPr>
              <a:t>章</a:t>
            </a:r>
            <a:br>
              <a:rPr lang="en-US" altLang="zh-CN" dirty="0">
                <a:solidFill>
                  <a:schemeClr val="bg1"/>
                </a:solidFill>
              </a:rPr>
            </a:br>
            <a:r>
              <a:rPr lang="zh-CN" altLang="en-US" sz="2800" dirty="0">
                <a:solidFill>
                  <a:schemeClr val="bg1"/>
                </a:solidFill>
              </a:rPr>
              <a:t>数据的模型与结构</a:t>
            </a:r>
            <a:endParaRPr lang="zh-CN" altLang="en-US" dirty="0">
              <a:solidFill>
                <a:schemeClr val="bg1"/>
              </a:solidFill>
            </a:endParaRPr>
          </a:p>
        </p:txBody>
      </p:sp>
      <p:sp>
        <p:nvSpPr>
          <p:cNvPr id="3" name="文本占位符 2">
            <a:extLst>
              <a:ext uri="{FF2B5EF4-FFF2-40B4-BE49-F238E27FC236}">
                <a16:creationId xmlns:a16="http://schemas.microsoft.com/office/drawing/2014/main" id="{2474FE42-A1E9-4775-81F1-6C26469DC223}"/>
              </a:ext>
            </a:extLst>
          </p:cNvPr>
          <p:cNvSpPr>
            <a:spLocks noGrp="1"/>
          </p:cNvSpPr>
          <p:nvPr>
            <p:ph type="body" sz="quarter" idx="21"/>
          </p:nvPr>
        </p:nvSpPr>
        <p:spPr/>
        <p:txBody>
          <a:bodyPr/>
          <a:lstStyle/>
          <a:p>
            <a:r>
              <a:rPr lang="en-US" altLang="zh-CN" dirty="0"/>
              <a:t>5</a:t>
            </a:r>
            <a:endParaRPr lang="zh-CN" altLang="en-US" dirty="0"/>
          </a:p>
        </p:txBody>
      </p:sp>
      <p:sp>
        <p:nvSpPr>
          <p:cNvPr id="5" name="文本占位符 4">
            <a:extLst>
              <a:ext uri="{FF2B5EF4-FFF2-40B4-BE49-F238E27FC236}">
                <a16:creationId xmlns:a16="http://schemas.microsoft.com/office/drawing/2014/main" id="{97FE6D54-2EDE-4DDB-AAB4-9BD580C197C6}"/>
              </a:ext>
            </a:extLst>
          </p:cNvPr>
          <p:cNvSpPr>
            <a:spLocks noGrp="1"/>
          </p:cNvSpPr>
          <p:nvPr>
            <p:ph type="body" sz="quarter" idx="16"/>
          </p:nvPr>
        </p:nvSpPr>
        <p:spPr/>
        <p:txBody>
          <a:bodyPr>
            <a:normAutofit/>
          </a:bodyPr>
          <a:lstStyle/>
          <a:p>
            <a:pPr marL="0" indent="0">
              <a:buNone/>
            </a:pPr>
            <a:r>
              <a:rPr lang="zh-CN" altLang="en-US" sz="3200" b="1" dirty="0"/>
              <a:t>数据的结构</a:t>
            </a:r>
          </a:p>
        </p:txBody>
      </p:sp>
      <p:sp>
        <p:nvSpPr>
          <p:cNvPr id="9" name="文本占位符 8">
            <a:extLst>
              <a:ext uri="{FF2B5EF4-FFF2-40B4-BE49-F238E27FC236}">
                <a16:creationId xmlns:a16="http://schemas.microsoft.com/office/drawing/2014/main" id="{0C5B36F8-9EAE-4DBD-ACC2-557E15CFBF13}"/>
              </a:ext>
            </a:extLst>
          </p:cNvPr>
          <p:cNvSpPr>
            <a:spLocks noGrp="1"/>
          </p:cNvSpPr>
          <p:nvPr>
            <p:ph type="body" sz="quarter" idx="15"/>
          </p:nvPr>
        </p:nvSpPr>
        <p:spPr/>
        <p:txBody>
          <a:bodyPr>
            <a:normAutofit/>
          </a:bodyPr>
          <a:lstStyle/>
          <a:p>
            <a:pPr marL="0" indent="0">
              <a:buNone/>
            </a:pPr>
            <a:r>
              <a:rPr lang="zh-CN" altLang="en-US" dirty="0"/>
              <a:t>数据的模型</a:t>
            </a:r>
          </a:p>
        </p:txBody>
      </p:sp>
      <p:sp>
        <p:nvSpPr>
          <p:cNvPr id="21" name="文本占位符 20">
            <a:extLst>
              <a:ext uri="{FF2B5EF4-FFF2-40B4-BE49-F238E27FC236}">
                <a16:creationId xmlns:a16="http://schemas.microsoft.com/office/drawing/2014/main" id="{A5FD5F63-0BA4-456E-9431-D652886C5BAC}"/>
              </a:ext>
            </a:extLst>
          </p:cNvPr>
          <p:cNvSpPr>
            <a:spLocks noGrp="1"/>
          </p:cNvSpPr>
          <p:nvPr>
            <p:ph type="body" sz="quarter" idx="20"/>
          </p:nvPr>
        </p:nvSpPr>
        <p:spPr/>
        <p:txBody>
          <a:bodyPr/>
          <a:lstStyle/>
          <a:p>
            <a:r>
              <a:rPr lang="en-US" altLang="zh-CN" dirty="0"/>
              <a:t>4</a:t>
            </a:r>
            <a:endParaRPr lang="zh-CN" altLang="en-US" dirty="0"/>
          </a:p>
        </p:txBody>
      </p:sp>
    </p:spTree>
    <p:extLst>
      <p:ext uri="{BB962C8B-B14F-4D97-AF65-F5344CB8AC3E}">
        <p14:creationId xmlns:p14="http://schemas.microsoft.com/office/powerpoint/2010/main" val="2533514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a:extLst>
              <a:ext uri="{FF2B5EF4-FFF2-40B4-BE49-F238E27FC236}">
                <a16:creationId xmlns:a16="http://schemas.microsoft.com/office/drawing/2014/main" id="{E7B73D0D-259E-408F-8BCA-D5C470B96E21}"/>
              </a:ext>
            </a:extLst>
          </p:cNvPr>
          <p:cNvSpPr>
            <a:spLocks noGrp="1"/>
          </p:cNvSpPr>
          <p:nvPr>
            <p:ph sz="quarter" idx="15"/>
          </p:nvPr>
        </p:nvSpPr>
        <p:spPr/>
        <p:txBody>
          <a:bodyPr>
            <a:normAutofit/>
          </a:bodyPr>
          <a:lstStyle/>
          <a:p>
            <a:r>
              <a:rPr lang="zh-CN" altLang="en-US" sz="3100" dirty="0"/>
              <a:t>在数据科学中，</a:t>
            </a:r>
            <a:r>
              <a:rPr lang="zh-CN" altLang="en-US" sz="3100" dirty="0">
                <a:solidFill>
                  <a:srgbClr val="C00000"/>
                </a:solidFill>
              </a:rPr>
              <a:t>数据结构</a:t>
            </a:r>
            <a:r>
              <a:rPr lang="zh-CN" altLang="en-US" sz="3100" dirty="0"/>
              <a:t>是计算机中存储、组织数据的方式</a:t>
            </a:r>
            <a:endParaRPr lang="en-US" altLang="zh-CN" sz="3100" dirty="0"/>
          </a:p>
          <a:p>
            <a:r>
              <a:rPr lang="zh-CN" altLang="en-US" sz="3100" dirty="0"/>
              <a:t>数据结构意味着接口或封装</a:t>
            </a:r>
            <a:endParaRPr lang="en-US" altLang="zh-CN" sz="3100" dirty="0"/>
          </a:p>
          <a:p>
            <a:pPr lvl="1"/>
            <a:r>
              <a:rPr lang="zh-CN" altLang="en-US" sz="2700" dirty="0"/>
              <a:t>一个数据结构可被视为两个函数之间的接口</a:t>
            </a:r>
            <a:endParaRPr lang="en-US" altLang="zh-CN" sz="2700" dirty="0"/>
          </a:p>
          <a:p>
            <a:pPr lvl="1"/>
            <a:r>
              <a:rPr lang="zh-CN" altLang="en-US" sz="2700" dirty="0"/>
              <a:t>或者是由数据类型联合组成的存储内容的访问方法封装。</a:t>
            </a:r>
            <a:endParaRPr lang="en-US" altLang="zh-CN" sz="2700" dirty="0"/>
          </a:p>
          <a:p>
            <a:r>
              <a:rPr lang="zh-CN" altLang="en-US" sz="3100" dirty="0"/>
              <a:t>数据结构具体指同一类数据元素中，各元素之间的相互关系，包括三个组成部分</a:t>
            </a:r>
            <a:endParaRPr lang="en-US" altLang="zh-CN" sz="3100" dirty="0"/>
          </a:p>
          <a:p>
            <a:pPr lvl="1"/>
            <a:r>
              <a:rPr lang="zh-CN" altLang="en-US" sz="2700" dirty="0"/>
              <a:t>数据的</a:t>
            </a:r>
            <a:r>
              <a:rPr lang="zh-CN" altLang="en-US" sz="2700" dirty="0">
                <a:solidFill>
                  <a:srgbClr val="C00000"/>
                </a:solidFill>
              </a:rPr>
              <a:t>逻辑结构</a:t>
            </a:r>
            <a:endParaRPr lang="en-US" altLang="zh-CN" sz="2700" dirty="0">
              <a:solidFill>
                <a:srgbClr val="C00000"/>
              </a:solidFill>
            </a:endParaRPr>
          </a:p>
          <a:p>
            <a:pPr lvl="1"/>
            <a:r>
              <a:rPr lang="zh-CN" altLang="en-US" sz="2700" dirty="0"/>
              <a:t>数据的</a:t>
            </a:r>
            <a:r>
              <a:rPr lang="zh-CN" altLang="en-US" sz="2700" dirty="0">
                <a:solidFill>
                  <a:srgbClr val="C00000"/>
                </a:solidFill>
              </a:rPr>
              <a:t>存储结构</a:t>
            </a:r>
            <a:endParaRPr lang="en-US" altLang="zh-CN" sz="2700" dirty="0">
              <a:solidFill>
                <a:srgbClr val="C00000"/>
              </a:solidFill>
            </a:endParaRPr>
          </a:p>
          <a:p>
            <a:pPr lvl="1"/>
            <a:r>
              <a:rPr lang="zh-CN" altLang="en-US" sz="2700" dirty="0"/>
              <a:t>数据的</a:t>
            </a:r>
            <a:r>
              <a:rPr lang="zh-CN" altLang="en-US" sz="2700" dirty="0">
                <a:solidFill>
                  <a:srgbClr val="C00000"/>
                </a:solidFill>
              </a:rPr>
              <a:t>运算结构</a:t>
            </a:r>
            <a:r>
              <a:rPr lang="zh-CN" altLang="en-US" sz="2700" dirty="0"/>
              <a:t>。</a:t>
            </a:r>
          </a:p>
        </p:txBody>
      </p:sp>
      <p:sp>
        <p:nvSpPr>
          <p:cNvPr id="10" name="文本占位符 9">
            <a:extLst>
              <a:ext uri="{FF2B5EF4-FFF2-40B4-BE49-F238E27FC236}">
                <a16:creationId xmlns:a16="http://schemas.microsoft.com/office/drawing/2014/main" id="{159CA249-9FC1-4956-AADF-FF6888964858}"/>
              </a:ext>
            </a:extLst>
          </p:cNvPr>
          <p:cNvSpPr>
            <a:spLocks noGrp="1"/>
          </p:cNvSpPr>
          <p:nvPr>
            <p:ph type="body" sz="quarter" idx="14"/>
          </p:nvPr>
        </p:nvSpPr>
        <p:spPr/>
        <p:txBody>
          <a:bodyPr/>
          <a:lstStyle/>
          <a:p>
            <a:r>
              <a:rPr lang="zh-CN" altLang="en-US" dirty="0"/>
              <a:t>什么是数据结构</a:t>
            </a:r>
          </a:p>
        </p:txBody>
      </p:sp>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a:t>3.5  </a:t>
            </a:r>
            <a:r>
              <a:rPr lang="zh-CN" altLang="en-US"/>
              <a:t>数据的结构</a:t>
            </a:r>
            <a:endParaRPr lang="zh-CN" altLang="en-US" dirty="0"/>
          </a:p>
        </p:txBody>
      </p:sp>
    </p:spTree>
    <p:extLst>
      <p:ext uri="{BB962C8B-B14F-4D97-AF65-F5344CB8AC3E}">
        <p14:creationId xmlns:p14="http://schemas.microsoft.com/office/powerpoint/2010/main" val="382061431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内容占位符 1">
            <a:extLst>
              <a:ext uri="{FF2B5EF4-FFF2-40B4-BE49-F238E27FC236}">
                <a16:creationId xmlns:a16="http://schemas.microsoft.com/office/drawing/2014/main" id="{51E3742F-24BB-4315-8A3C-96567D69E97D}"/>
              </a:ext>
            </a:extLst>
          </p:cNvPr>
          <p:cNvGraphicFramePr>
            <a:graphicFrameLocks noGrp="1"/>
          </p:cNvGraphicFramePr>
          <p:nvPr>
            <p:ph sz="quarter" idx="15"/>
            <p:extLst>
              <p:ext uri="{D42A27DB-BD31-4B8C-83A1-F6EECF244321}">
                <p14:modId xmlns:p14="http://schemas.microsoft.com/office/powerpoint/2010/main" val="1222217157"/>
              </p:ext>
            </p:extLst>
          </p:nvPr>
        </p:nvGraphicFramePr>
        <p:xfrm>
          <a:off x="3274898" y="686498"/>
          <a:ext cx="5155039" cy="165248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 name="文本占位符 9">
            <a:extLst>
              <a:ext uri="{FF2B5EF4-FFF2-40B4-BE49-F238E27FC236}">
                <a16:creationId xmlns:a16="http://schemas.microsoft.com/office/drawing/2014/main" id="{159CA249-9FC1-4956-AADF-FF6888964858}"/>
              </a:ext>
            </a:extLst>
          </p:cNvPr>
          <p:cNvSpPr>
            <a:spLocks noGrp="1"/>
          </p:cNvSpPr>
          <p:nvPr>
            <p:ph type="body" sz="quarter" idx="14"/>
          </p:nvPr>
        </p:nvSpPr>
        <p:spPr/>
        <p:txBody>
          <a:bodyPr/>
          <a:lstStyle/>
          <a:p>
            <a:r>
              <a:rPr lang="zh-CN" altLang="en-US" dirty="0"/>
              <a:t>数据模型与数据结构的关系</a:t>
            </a:r>
          </a:p>
        </p:txBody>
      </p:sp>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a:t>3.5  </a:t>
            </a:r>
            <a:r>
              <a:rPr lang="zh-CN" altLang="en-US"/>
              <a:t>数据的结构</a:t>
            </a:r>
            <a:endParaRPr lang="zh-CN" altLang="en-US" dirty="0"/>
          </a:p>
        </p:txBody>
      </p:sp>
      <p:graphicFrame>
        <p:nvGraphicFramePr>
          <p:cNvPr id="3" name="图示 2">
            <a:extLst>
              <a:ext uri="{FF2B5EF4-FFF2-40B4-BE49-F238E27FC236}">
                <a16:creationId xmlns:a16="http://schemas.microsoft.com/office/drawing/2014/main" id="{A7076F0C-4180-4A2C-9650-BBC8EFA365BA}"/>
              </a:ext>
            </a:extLst>
          </p:cNvPr>
          <p:cNvGraphicFramePr/>
          <p:nvPr>
            <p:extLst>
              <p:ext uri="{D42A27DB-BD31-4B8C-83A1-F6EECF244321}">
                <p14:modId xmlns:p14="http://schemas.microsoft.com/office/powerpoint/2010/main" val="3659411103"/>
              </p:ext>
            </p:extLst>
          </p:nvPr>
        </p:nvGraphicFramePr>
        <p:xfrm>
          <a:off x="7476658" y="2233499"/>
          <a:ext cx="4433194" cy="217540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5" name="文本框 4">
            <a:extLst>
              <a:ext uri="{FF2B5EF4-FFF2-40B4-BE49-F238E27FC236}">
                <a16:creationId xmlns:a16="http://schemas.microsoft.com/office/drawing/2014/main" id="{29BE3925-8F70-44E7-B2E3-6C1EEE788F1C}"/>
              </a:ext>
            </a:extLst>
          </p:cNvPr>
          <p:cNvSpPr txBox="1"/>
          <p:nvPr/>
        </p:nvSpPr>
        <p:spPr>
          <a:xfrm>
            <a:off x="1074201" y="3490403"/>
            <a:ext cx="1005403" cy="584775"/>
          </a:xfrm>
          <a:prstGeom prst="rect">
            <a:avLst/>
          </a:prstGeom>
          <a:noFill/>
        </p:spPr>
        <p:txBody>
          <a:bodyPr wrap="none" rtlCol="0">
            <a:spAutoFit/>
          </a:bodyPr>
          <a:lstStyle/>
          <a:p>
            <a:r>
              <a:rPr lang="zh-CN" altLang="en-US" sz="3200" dirty="0">
                <a:solidFill>
                  <a:schemeClr val="tx2"/>
                </a:solidFill>
              </a:rPr>
              <a:t>列表</a:t>
            </a:r>
          </a:p>
        </p:txBody>
      </p:sp>
      <p:pic>
        <p:nvPicPr>
          <p:cNvPr id="8" name="图片 7">
            <a:extLst>
              <a:ext uri="{FF2B5EF4-FFF2-40B4-BE49-F238E27FC236}">
                <a16:creationId xmlns:a16="http://schemas.microsoft.com/office/drawing/2014/main" id="{CFC43D1B-D67D-477D-84DA-19493A316718}"/>
              </a:ext>
            </a:extLst>
          </p:cNvPr>
          <p:cNvPicPr>
            <a:picLocks noChangeAspect="1"/>
          </p:cNvPicPr>
          <p:nvPr/>
        </p:nvPicPr>
        <p:blipFill>
          <a:blip r:embed="rId12" cstate="screen">
            <a:extLst>
              <a:ext uri="{28A0092B-C50C-407E-A947-70E740481C1C}">
                <a14:useLocalDpi xmlns:a14="http://schemas.microsoft.com/office/drawing/2010/main"/>
              </a:ext>
              <a:ext uri="{837473B0-CC2E-450A-ABE3-18F120FF3D39}">
                <a1611:picAttrSrcUrl xmlns:a1611="http://schemas.microsoft.com/office/drawing/2016/11/main" r:id="rId13"/>
              </a:ext>
            </a:extLst>
          </a:blip>
          <a:stretch>
            <a:fillRect/>
          </a:stretch>
        </p:blipFill>
        <p:spPr>
          <a:xfrm>
            <a:off x="497867" y="4131520"/>
            <a:ext cx="2158071" cy="863228"/>
          </a:xfrm>
          <a:prstGeom prst="rect">
            <a:avLst/>
          </a:prstGeom>
        </p:spPr>
      </p:pic>
      <p:pic>
        <p:nvPicPr>
          <p:cNvPr id="12" name="图片 11">
            <a:extLst>
              <a:ext uri="{FF2B5EF4-FFF2-40B4-BE49-F238E27FC236}">
                <a16:creationId xmlns:a16="http://schemas.microsoft.com/office/drawing/2014/main" id="{6F8EDCC7-B3F9-4EAF-81F9-4E35C6F860DB}"/>
              </a:ext>
            </a:extLst>
          </p:cNvPr>
          <p:cNvPicPr>
            <a:picLocks noChangeAspect="1"/>
          </p:cNvPicPr>
          <p:nvPr/>
        </p:nvPicPr>
        <p:blipFill>
          <a:blip r:embed="rId14" cstate="screen">
            <a:extLst>
              <a:ext uri="{28A0092B-C50C-407E-A947-70E740481C1C}">
                <a14:useLocalDpi xmlns:a14="http://schemas.microsoft.com/office/drawing/2010/main"/>
              </a:ext>
              <a:ext uri="{837473B0-CC2E-450A-ABE3-18F120FF3D39}">
                <a1611:picAttrSrcUrl xmlns:a1611="http://schemas.microsoft.com/office/drawing/2016/11/main" r:id="rId15"/>
              </a:ext>
            </a:extLst>
          </a:blip>
          <a:stretch>
            <a:fillRect/>
          </a:stretch>
        </p:blipFill>
        <p:spPr>
          <a:xfrm>
            <a:off x="3901366" y="3321203"/>
            <a:ext cx="2571434" cy="1928576"/>
          </a:xfrm>
          <a:prstGeom prst="rect">
            <a:avLst/>
          </a:prstGeom>
        </p:spPr>
      </p:pic>
      <p:sp>
        <p:nvSpPr>
          <p:cNvPr id="14" name="文本框 13">
            <a:extLst>
              <a:ext uri="{FF2B5EF4-FFF2-40B4-BE49-F238E27FC236}">
                <a16:creationId xmlns:a16="http://schemas.microsoft.com/office/drawing/2014/main" id="{AF84910F-CD0D-4FBE-AFF9-1D471B36F5B5}"/>
              </a:ext>
            </a:extLst>
          </p:cNvPr>
          <p:cNvSpPr txBox="1"/>
          <p:nvPr/>
        </p:nvSpPr>
        <p:spPr>
          <a:xfrm>
            <a:off x="4641831" y="2725069"/>
            <a:ext cx="1005403" cy="584775"/>
          </a:xfrm>
          <a:prstGeom prst="rect">
            <a:avLst/>
          </a:prstGeom>
          <a:noFill/>
        </p:spPr>
        <p:txBody>
          <a:bodyPr wrap="none" rtlCol="0">
            <a:spAutoFit/>
          </a:bodyPr>
          <a:lstStyle/>
          <a:p>
            <a:r>
              <a:rPr lang="zh-CN" altLang="en-US" sz="3200" dirty="0">
                <a:solidFill>
                  <a:schemeClr val="tx2"/>
                </a:solidFill>
              </a:rPr>
              <a:t>链表</a:t>
            </a:r>
          </a:p>
        </p:txBody>
      </p:sp>
      <p:pic>
        <p:nvPicPr>
          <p:cNvPr id="16" name="图片 15">
            <a:extLst>
              <a:ext uri="{FF2B5EF4-FFF2-40B4-BE49-F238E27FC236}">
                <a16:creationId xmlns:a16="http://schemas.microsoft.com/office/drawing/2014/main" id="{9B73AB07-2415-47FA-9E5A-4B6A7FA0C4FE}"/>
              </a:ext>
            </a:extLst>
          </p:cNvPr>
          <p:cNvPicPr>
            <a:picLocks noChangeAspect="1"/>
          </p:cNvPicPr>
          <p:nvPr/>
        </p:nvPicPr>
        <p:blipFill>
          <a:blip r:embed="rId16" cstate="screen">
            <a:extLst>
              <a:ext uri="{28A0092B-C50C-407E-A947-70E740481C1C}">
                <a14:useLocalDpi xmlns:a14="http://schemas.microsoft.com/office/drawing/2010/main"/>
              </a:ext>
              <a:ext uri="{837473B0-CC2E-450A-ABE3-18F120FF3D39}">
                <a1611:picAttrSrcUrl xmlns:a1611="http://schemas.microsoft.com/office/drawing/2016/11/main" r:id="rId17"/>
              </a:ext>
            </a:extLst>
          </a:blip>
          <a:stretch>
            <a:fillRect/>
          </a:stretch>
        </p:blipFill>
        <p:spPr>
          <a:xfrm>
            <a:off x="2477483" y="5635865"/>
            <a:ext cx="4999175" cy="777860"/>
          </a:xfrm>
          <a:prstGeom prst="rect">
            <a:avLst/>
          </a:prstGeom>
        </p:spPr>
      </p:pic>
      <p:sp>
        <p:nvSpPr>
          <p:cNvPr id="18" name="文本框 17">
            <a:extLst>
              <a:ext uri="{FF2B5EF4-FFF2-40B4-BE49-F238E27FC236}">
                <a16:creationId xmlns:a16="http://schemas.microsoft.com/office/drawing/2014/main" id="{137D1A40-2985-496D-8F30-489E9A28F406}"/>
              </a:ext>
            </a:extLst>
          </p:cNvPr>
          <p:cNvSpPr txBox="1"/>
          <p:nvPr/>
        </p:nvSpPr>
        <p:spPr>
          <a:xfrm>
            <a:off x="4436646" y="5039194"/>
            <a:ext cx="1415772" cy="584775"/>
          </a:xfrm>
          <a:prstGeom prst="rect">
            <a:avLst/>
          </a:prstGeom>
          <a:noFill/>
        </p:spPr>
        <p:txBody>
          <a:bodyPr wrap="none" rtlCol="0">
            <a:spAutoFit/>
          </a:bodyPr>
          <a:lstStyle/>
          <a:p>
            <a:r>
              <a:rPr lang="zh-CN" altLang="en-US" sz="3200" dirty="0">
                <a:solidFill>
                  <a:schemeClr val="tx2"/>
                </a:solidFill>
              </a:rPr>
              <a:t>顺序表</a:t>
            </a:r>
          </a:p>
        </p:txBody>
      </p:sp>
      <p:sp>
        <p:nvSpPr>
          <p:cNvPr id="19" name="箭头: 右 18">
            <a:extLst>
              <a:ext uri="{FF2B5EF4-FFF2-40B4-BE49-F238E27FC236}">
                <a16:creationId xmlns:a16="http://schemas.microsoft.com/office/drawing/2014/main" id="{AE4F0072-C896-4C71-A2F3-F81163048F91}"/>
              </a:ext>
            </a:extLst>
          </p:cNvPr>
          <p:cNvSpPr/>
          <p:nvPr/>
        </p:nvSpPr>
        <p:spPr>
          <a:xfrm rot="19568565">
            <a:off x="2948755" y="3914956"/>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箭头: 右 19">
            <a:extLst>
              <a:ext uri="{FF2B5EF4-FFF2-40B4-BE49-F238E27FC236}">
                <a16:creationId xmlns:a16="http://schemas.microsoft.com/office/drawing/2014/main" id="{3CEF5DAD-EE32-410A-973C-09540D8FAC9E}"/>
              </a:ext>
            </a:extLst>
          </p:cNvPr>
          <p:cNvSpPr/>
          <p:nvPr/>
        </p:nvSpPr>
        <p:spPr>
          <a:xfrm rot="2236298">
            <a:off x="2955382" y="4880670"/>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86445317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占位符 9">
            <a:extLst>
              <a:ext uri="{FF2B5EF4-FFF2-40B4-BE49-F238E27FC236}">
                <a16:creationId xmlns:a16="http://schemas.microsoft.com/office/drawing/2014/main" id="{159CA249-9FC1-4956-AADF-FF6888964858}"/>
              </a:ext>
            </a:extLst>
          </p:cNvPr>
          <p:cNvSpPr>
            <a:spLocks noGrp="1"/>
          </p:cNvSpPr>
          <p:nvPr>
            <p:ph type="body" sz="quarter" idx="14"/>
          </p:nvPr>
        </p:nvSpPr>
        <p:spPr/>
        <p:txBody>
          <a:bodyPr/>
          <a:lstStyle/>
          <a:p>
            <a:r>
              <a:rPr lang="zh-CN" altLang="en-US" dirty="0"/>
              <a:t>数据结构的研究对象</a:t>
            </a:r>
          </a:p>
        </p:txBody>
      </p:sp>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a:t>3.5  </a:t>
            </a:r>
            <a:r>
              <a:rPr lang="zh-CN" altLang="en-US"/>
              <a:t>数据的结构</a:t>
            </a:r>
            <a:endParaRPr lang="zh-CN" altLang="en-US" dirty="0"/>
          </a:p>
        </p:txBody>
      </p:sp>
      <p:graphicFrame>
        <p:nvGraphicFramePr>
          <p:cNvPr id="5" name="内容占位符 4">
            <a:extLst>
              <a:ext uri="{FF2B5EF4-FFF2-40B4-BE49-F238E27FC236}">
                <a16:creationId xmlns:a16="http://schemas.microsoft.com/office/drawing/2014/main" id="{57AEE825-E4B9-4A1F-B8D9-19B1C510BBE2}"/>
              </a:ext>
            </a:extLst>
          </p:cNvPr>
          <p:cNvGraphicFramePr>
            <a:graphicFrameLocks noGrp="1"/>
          </p:cNvGraphicFramePr>
          <p:nvPr>
            <p:ph sz="quarter" idx="15"/>
            <p:extLst>
              <p:ext uri="{D42A27DB-BD31-4B8C-83A1-F6EECF244321}">
                <p14:modId xmlns:p14="http://schemas.microsoft.com/office/powerpoint/2010/main" val="1656862448"/>
              </p:ext>
            </p:extLst>
          </p:nvPr>
        </p:nvGraphicFramePr>
        <p:xfrm>
          <a:off x="609601" y="993105"/>
          <a:ext cx="11020022" cy="43001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4902544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占位符 9">
            <a:extLst>
              <a:ext uri="{FF2B5EF4-FFF2-40B4-BE49-F238E27FC236}">
                <a16:creationId xmlns:a16="http://schemas.microsoft.com/office/drawing/2014/main" id="{159CA249-9FC1-4956-AADF-FF6888964858}"/>
              </a:ext>
            </a:extLst>
          </p:cNvPr>
          <p:cNvSpPr>
            <a:spLocks noGrp="1"/>
          </p:cNvSpPr>
          <p:nvPr>
            <p:ph type="body" sz="quarter" idx="14"/>
          </p:nvPr>
        </p:nvSpPr>
        <p:spPr/>
        <p:txBody>
          <a:bodyPr/>
          <a:lstStyle/>
          <a:p>
            <a:r>
              <a:rPr lang="zh-CN" altLang="en-US" dirty="0"/>
              <a:t>常见的数据结构</a:t>
            </a:r>
          </a:p>
        </p:txBody>
      </p:sp>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a:t>3.5  </a:t>
            </a:r>
            <a:r>
              <a:rPr lang="zh-CN" altLang="en-US"/>
              <a:t>数据的结构</a:t>
            </a:r>
            <a:endParaRPr lang="zh-CN" altLang="en-US" dirty="0"/>
          </a:p>
        </p:txBody>
      </p:sp>
      <p:sp>
        <p:nvSpPr>
          <p:cNvPr id="8" name="文本框 7">
            <a:extLst>
              <a:ext uri="{FF2B5EF4-FFF2-40B4-BE49-F238E27FC236}">
                <a16:creationId xmlns:a16="http://schemas.microsoft.com/office/drawing/2014/main" id="{BCB219B8-7BEA-459C-8157-F79FE6502954}"/>
              </a:ext>
            </a:extLst>
          </p:cNvPr>
          <p:cNvSpPr txBox="1"/>
          <p:nvPr/>
        </p:nvSpPr>
        <p:spPr>
          <a:xfrm>
            <a:off x="5593298" y="679903"/>
            <a:ext cx="1005404" cy="584775"/>
          </a:xfrm>
          <a:prstGeom prst="rect">
            <a:avLst/>
          </a:prstGeom>
          <a:noFill/>
        </p:spPr>
        <p:txBody>
          <a:bodyPr wrap="none" rtlCol="0">
            <a:spAutoFit/>
          </a:bodyPr>
          <a:lstStyle/>
          <a:p>
            <a:pPr algn="ctr"/>
            <a:r>
              <a:rPr lang="zh-CN" altLang="en-US" sz="3200" dirty="0">
                <a:solidFill>
                  <a:schemeClr val="tx2"/>
                </a:solidFill>
              </a:rPr>
              <a:t>数组</a:t>
            </a:r>
          </a:p>
        </p:txBody>
      </p:sp>
      <p:graphicFrame>
        <p:nvGraphicFramePr>
          <p:cNvPr id="12" name="内容占位符 11">
            <a:extLst>
              <a:ext uri="{FF2B5EF4-FFF2-40B4-BE49-F238E27FC236}">
                <a16:creationId xmlns:a16="http://schemas.microsoft.com/office/drawing/2014/main" id="{D205FAC7-3056-405C-8232-F1D83E10BBE5}"/>
              </a:ext>
            </a:extLst>
          </p:cNvPr>
          <p:cNvGraphicFramePr>
            <a:graphicFrameLocks noGrp="1"/>
          </p:cNvGraphicFramePr>
          <p:nvPr>
            <p:ph sz="quarter" idx="15"/>
            <p:extLst>
              <p:ext uri="{D42A27DB-BD31-4B8C-83A1-F6EECF244321}">
                <p14:modId xmlns:p14="http://schemas.microsoft.com/office/powerpoint/2010/main" val="1586142736"/>
              </p:ext>
            </p:extLst>
          </p:nvPr>
        </p:nvGraphicFramePr>
        <p:xfrm>
          <a:off x="1103022" y="2799446"/>
          <a:ext cx="5299655" cy="518160"/>
        </p:xfrm>
        <a:graphic>
          <a:graphicData uri="http://schemas.openxmlformats.org/drawingml/2006/table">
            <a:tbl>
              <a:tblPr firstRow="1" bandRow="1">
                <a:tableStyleId>{5C22544A-7EE6-4342-B048-85BDC9FD1C3A}</a:tableStyleId>
              </a:tblPr>
              <a:tblGrid>
                <a:gridCol w="1059931">
                  <a:extLst>
                    <a:ext uri="{9D8B030D-6E8A-4147-A177-3AD203B41FA5}">
                      <a16:colId xmlns:a16="http://schemas.microsoft.com/office/drawing/2014/main" val="100084737"/>
                    </a:ext>
                  </a:extLst>
                </a:gridCol>
                <a:gridCol w="1059931">
                  <a:extLst>
                    <a:ext uri="{9D8B030D-6E8A-4147-A177-3AD203B41FA5}">
                      <a16:colId xmlns:a16="http://schemas.microsoft.com/office/drawing/2014/main" val="2196196355"/>
                    </a:ext>
                  </a:extLst>
                </a:gridCol>
                <a:gridCol w="1059931">
                  <a:extLst>
                    <a:ext uri="{9D8B030D-6E8A-4147-A177-3AD203B41FA5}">
                      <a16:colId xmlns:a16="http://schemas.microsoft.com/office/drawing/2014/main" val="516729328"/>
                    </a:ext>
                  </a:extLst>
                </a:gridCol>
                <a:gridCol w="1059931">
                  <a:extLst>
                    <a:ext uri="{9D8B030D-6E8A-4147-A177-3AD203B41FA5}">
                      <a16:colId xmlns:a16="http://schemas.microsoft.com/office/drawing/2014/main" val="3001656793"/>
                    </a:ext>
                  </a:extLst>
                </a:gridCol>
                <a:gridCol w="1059931">
                  <a:extLst>
                    <a:ext uri="{9D8B030D-6E8A-4147-A177-3AD203B41FA5}">
                      <a16:colId xmlns:a16="http://schemas.microsoft.com/office/drawing/2014/main" val="1233337174"/>
                    </a:ext>
                  </a:extLst>
                </a:gridCol>
              </a:tblGrid>
              <a:tr h="370840">
                <a:tc>
                  <a:txBody>
                    <a:bodyPr/>
                    <a:lstStyle/>
                    <a:p>
                      <a:pPr algn="ctr"/>
                      <a:r>
                        <a:rPr lang="en-US" altLang="zh-CN" sz="2800" dirty="0"/>
                        <a:t>22</a:t>
                      </a:r>
                      <a:endParaRPr lang="zh-CN" altLang="en-US" sz="2800" dirty="0"/>
                    </a:p>
                  </a:txBody>
                  <a:tcPr/>
                </a:tc>
                <a:tc>
                  <a:txBody>
                    <a:bodyPr/>
                    <a:lstStyle/>
                    <a:p>
                      <a:pPr algn="ctr"/>
                      <a:r>
                        <a:rPr lang="en-US" altLang="zh-CN" sz="2800" dirty="0"/>
                        <a:t>17</a:t>
                      </a:r>
                      <a:endParaRPr lang="zh-CN" altLang="en-US" sz="2800" dirty="0"/>
                    </a:p>
                  </a:txBody>
                  <a:tcPr/>
                </a:tc>
                <a:tc>
                  <a:txBody>
                    <a:bodyPr/>
                    <a:lstStyle/>
                    <a:p>
                      <a:pPr algn="ctr"/>
                      <a:r>
                        <a:rPr lang="en-US" altLang="zh-CN" sz="2800" dirty="0"/>
                        <a:t>0</a:t>
                      </a:r>
                      <a:endParaRPr lang="zh-CN" altLang="en-US" sz="2800" dirty="0"/>
                    </a:p>
                  </a:txBody>
                  <a:tcPr/>
                </a:tc>
                <a:tc>
                  <a:txBody>
                    <a:bodyPr/>
                    <a:lstStyle/>
                    <a:p>
                      <a:pPr algn="ctr"/>
                      <a:r>
                        <a:rPr lang="en-US" altLang="zh-CN" sz="2800" dirty="0"/>
                        <a:t>-5</a:t>
                      </a:r>
                      <a:endParaRPr lang="zh-CN" altLang="en-US" sz="2800" dirty="0"/>
                    </a:p>
                  </a:txBody>
                  <a:tcPr/>
                </a:tc>
                <a:tc>
                  <a:txBody>
                    <a:bodyPr/>
                    <a:lstStyle/>
                    <a:p>
                      <a:pPr algn="ctr"/>
                      <a:r>
                        <a:rPr lang="en-US" altLang="zh-CN" sz="2800" dirty="0"/>
                        <a:t>7</a:t>
                      </a:r>
                      <a:endParaRPr lang="zh-CN" altLang="en-US" sz="2800" dirty="0"/>
                    </a:p>
                  </a:txBody>
                  <a:tcPr/>
                </a:tc>
                <a:extLst>
                  <a:ext uri="{0D108BD9-81ED-4DB2-BD59-A6C34878D82A}">
                    <a16:rowId xmlns:a16="http://schemas.microsoft.com/office/drawing/2014/main" val="2581380642"/>
                  </a:ext>
                </a:extLst>
              </a:tr>
            </a:tbl>
          </a:graphicData>
        </a:graphic>
      </p:graphicFrame>
      <p:graphicFrame>
        <p:nvGraphicFramePr>
          <p:cNvPr id="13" name="表格 12">
            <a:extLst>
              <a:ext uri="{FF2B5EF4-FFF2-40B4-BE49-F238E27FC236}">
                <a16:creationId xmlns:a16="http://schemas.microsoft.com/office/drawing/2014/main" id="{C0C534F0-15C6-437F-A9C2-39C2B6E89E6E}"/>
              </a:ext>
            </a:extLst>
          </p:cNvPr>
          <p:cNvGraphicFramePr>
            <a:graphicFrameLocks noGrp="1"/>
          </p:cNvGraphicFramePr>
          <p:nvPr>
            <p:extLst>
              <p:ext uri="{D42A27DB-BD31-4B8C-83A1-F6EECF244321}">
                <p14:modId xmlns:p14="http://schemas.microsoft.com/office/powerpoint/2010/main" val="1433305672"/>
              </p:ext>
            </p:extLst>
          </p:nvPr>
        </p:nvGraphicFramePr>
        <p:xfrm>
          <a:off x="1103022" y="3429000"/>
          <a:ext cx="5299655" cy="457200"/>
        </p:xfrm>
        <a:graphic>
          <a:graphicData uri="http://schemas.openxmlformats.org/drawingml/2006/table">
            <a:tbl>
              <a:tblPr firstRow="1" bandRow="1">
                <a:tableStyleId>{2D5ABB26-0587-4C30-8999-92F81FD0307C}</a:tableStyleId>
              </a:tblPr>
              <a:tblGrid>
                <a:gridCol w="1059931">
                  <a:extLst>
                    <a:ext uri="{9D8B030D-6E8A-4147-A177-3AD203B41FA5}">
                      <a16:colId xmlns:a16="http://schemas.microsoft.com/office/drawing/2014/main" val="913354574"/>
                    </a:ext>
                  </a:extLst>
                </a:gridCol>
                <a:gridCol w="1059931">
                  <a:extLst>
                    <a:ext uri="{9D8B030D-6E8A-4147-A177-3AD203B41FA5}">
                      <a16:colId xmlns:a16="http://schemas.microsoft.com/office/drawing/2014/main" val="835788350"/>
                    </a:ext>
                  </a:extLst>
                </a:gridCol>
                <a:gridCol w="1059931">
                  <a:extLst>
                    <a:ext uri="{9D8B030D-6E8A-4147-A177-3AD203B41FA5}">
                      <a16:colId xmlns:a16="http://schemas.microsoft.com/office/drawing/2014/main" val="917105324"/>
                    </a:ext>
                  </a:extLst>
                </a:gridCol>
                <a:gridCol w="1059931">
                  <a:extLst>
                    <a:ext uri="{9D8B030D-6E8A-4147-A177-3AD203B41FA5}">
                      <a16:colId xmlns:a16="http://schemas.microsoft.com/office/drawing/2014/main" val="4199558189"/>
                    </a:ext>
                  </a:extLst>
                </a:gridCol>
                <a:gridCol w="1059931">
                  <a:extLst>
                    <a:ext uri="{9D8B030D-6E8A-4147-A177-3AD203B41FA5}">
                      <a16:colId xmlns:a16="http://schemas.microsoft.com/office/drawing/2014/main" val="3489653823"/>
                    </a:ext>
                  </a:extLst>
                </a:gridCol>
              </a:tblGrid>
              <a:tr h="378289">
                <a:tc>
                  <a:txBody>
                    <a:bodyPr/>
                    <a:lstStyle/>
                    <a:p>
                      <a:pPr algn="ctr"/>
                      <a:r>
                        <a:rPr lang="en-US" altLang="zh-CN" sz="2400" dirty="0"/>
                        <a:t>A[0]</a:t>
                      </a:r>
                      <a:endParaRPr lang="zh-CN" altLang="en-US" sz="2400" dirty="0"/>
                    </a:p>
                  </a:txBody>
                  <a:tcPr/>
                </a:tc>
                <a:tc>
                  <a:txBody>
                    <a:bodyPr/>
                    <a:lstStyle/>
                    <a:p>
                      <a:pPr algn="ctr"/>
                      <a:r>
                        <a:rPr lang="en-US" altLang="zh-CN" sz="2400" dirty="0"/>
                        <a:t>A[1]</a:t>
                      </a:r>
                      <a:endParaRPr lang="zh-CN" altLang="en-US" sz="2400" dirty="0"/>
                    </a:p>
                  </a:txBody>
                  <a:tcPr/>
                </a:tc>
                <a:tc>
                  <a:txBody>
                    <a:bodyPr/>
                    <a:lstStyle/>
                    <a:p>
                      <a:pPr algn="ctr"/>
                      <a:r>
                        <a:rPr lang="en-US" altLang="zh-CN" sz="2400" dirty="0"/>
                        <a:t>A[2]</a:t>
                      </a:r>
                      <a:endParaRPr lang="zh-CN" altLang="en-US" sz="2400" dirty="0"/>
                    </a:p>
                  </a:txBody>
                  <a:tcPr/>
                </a:tc>
                <a:tc>
                  <a:txBody>
                    <a:bodyPr/>
                    <a:lstStyle/>
                    <a:p>
                      <a:pPr algn="ctr"/>
                      <a:r>
                        <a:rPr lang="en-US" altLang="zh-CN" sz="2400" dirty="0"/>
                        <a:t>A[3]</a:t>
                      </a:r>
                      <a:endParaRPr lang="zh-CN" altLang="en-US" sz="2400" dirty="0"/>
                    </a:p>
                  </a:txBody>
                  <a:tcPr/>
                </a:tc>
                <a:tc>
                  <a:txBody>
                    <a:bodyPr/>
                    <a:lstStyle/>
                    <a:p>
                      <a:pPr algn="ctr"/>
                      <a:r>
                        <a:rPr lang="en-US" altLang="zh-CN" sz="2400" dirty="0"/>
                        <a:t>A[4]</a:t>
                      </a:r>
                      <a:endParaRPr lang="zh-CN" altLang="en-US" sz="2400" dirty="0"/>
                    </a:p>
                  </a:txBody>
                  <a:tcPr/>
                </a:tc>
                <a:extLst>
                  <a:ext uri="{0D108BD9-81ED-4DB2-BD59-A6C34878D82A}">
                    <a16:rowId xmlns:a16="http://schemas.microsoft.com/office/drawing/2014/main" val="1201893607"/>
                  </a:ext>
                </a:extLst>
              </a:tr>
            </a:tbl>
          </a:graphicData>
        </a:graphic>
      </p:graphicFrame>
      <p:sp>
        <p:nvSpPr>
          <p:cNvPr id="15" name="对话气泡: 矩形 14">
            <a:extLst>
              <a:ext uri="{FF2B5EF4-FFF2-40B4-BE49-F238E27FC236}">
                <a16:creationId xmlns:a16="http://schemas.microsoft.com/office/drawing/2014/main" id="{5714832D-B458-4399-9C32-6CD9BF5722AB}"/>
              </a:ext>
            </a:extLst>
          </p:cNvPr>
          <p:cNvSpPr/>
          <p:nvPr/>
        </p:nvSpPr>
        <p:spPr>
          <a:xfrm>
            <a:off x="781855" y="2079539"/>
            <a:ext cx="642334" cy="457200"/>
          </a:xfrm>
          <a:prstGeom prst="wedgeRectCallout">
            <a:avLst>
              <a:gd name="adj1" fmla="val 39730"/>
              <a:gd name="adj2" fmla="val 70909"/>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data</a:t>
            </a:r>
            <a:endParaRPr lang="zh-CN" altLang="en-US" dirty="0"/>
          </a:p>
        </p:txBody>
      </p:sp>
      <p:sp>
        <p:nvSpPr>
          <p:cNvPr id="16" name="对话气泡: 矩形 15">
            <a:extLst>
              <a:ext uri="{FF2B5EF4-FFF2-40B4-BE49-F238E27FC236}">
                <a16:creationId xmlns:a16="http://schemas.microsoft.com/office/drawing/2014/main" id="{12FDDF7F-529E-4456-9B2A-81E0E8EBC8F7}"/>
              </a:ext>
            </a:extLst>
          </p:cNvPr>
          <p:cNvSpPr/>
          <p:nvPr/>
        </p:nvSpPr>
        <p:spPr>
          <a:xfrm>
            <a:off x="321972" y="3686413"/>
            <a:ext cx="781050" cy="457200"/>
          </a:xfrm>
          <a:prstGeom prst="wedgeRectCallout">
            <a:avLst>
              <a:gd name="adj1" fmla="val 77825"/>
              <a:gd name="adj2" fmla="val -3895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index</a:t>
            </a:r>
            <a:endParaRPr lang="zh-CN" altLang="en-US" dirty="0"/>
          </a:p>
        </p:txBody>
      </p:sp>
      <p:sp>
        <p:nvSpPr>
          <p:cNvPr id="17" name="文本框 16">
            <a:extLst>
              <a:ext uri="{FF2B5EF4-FFF2-40B4-BE49-F238E27FC236}">
                <a16:creationId xmlns:a16="http://schemas.microsoft.com/office/drawing/2014/main" id="{B1CD47F8-4E93-4188-9B09-C528F3C7C2BC}"/>
              </a:ext>
            </a:extLst>
          </p:cNvPr>
          <p:cNvSpPr txBox="1"/>
          <p:nvPr/>
        </p:nvSpPr>
        <p:spPr>
          <a:xfrm>
            <a:off x="896073" y="4759136"/>
            <a:ext cx="5984920" cy="1938992"/>
          </a:xfrm>
          <a:prstGeom prst="rect">
            <a:avLst/>
          </a:prstGeom>
          <a:noFill/>
        </p:spPr>
        <p:txBody>
          <a:bodyPr wrap="square" rtlCol="0">
            <a:spAutoFit/>
          </a:bodyPr>
          <a:lstStyle/>
          <a:p>
            <a:r>
              <a:rPr lang="zh-CN" altLang="en-US" sz="2400" dirty="0">
                <a:solidFill>
                  <a:schemeClr val="tx2"/>
                </a:solidFill>
                <a:latin typeface="黑体" panose="02010609060101010101" pitchFamily="49" charset="-122"/>
                <a:ea typeface="黑体" panose="02010609060101010101" pitchFamily="49" charset="-122"/>
              </a:rPr>
              <a:t>由相同类型的元素的集合所组成的数据结构，分配一块连续的内存存储。</a:t>
            </a:r>
            <a:endParaRPr lang="en-US" altLang="zh-CN" sz="2400" dirty="0">
              <a:solidFill>
                <a:schemeClr val="tx2"/>
              </a:solidFill>
              <a:latin typeface="黑体" panose="02010609060101010101" pitchFamily="49" charset="-122"/>
              <a:ea typeface="黑体" panose="02010609060101010101" pitchFamily="49" charset="-122"/>
            </a:endParaRPr>
          </a:p>
          <a:p>
            <a:pPr marL="342900" indent="-342900">
              <a:buFont typeface="Arial" panose="020B0604020202020204" pitchFamily="34" charset="0"/>
              <a:buChar char="•"/>
            </a:pPr>
            <a:r>
              <a:rPr lang="zh-CN" altLang="en-US" sz="2400" dirty="0">
                <a:solidFill>
                  <a:schemeClr val="tx2"/>
                </a:solidFill>
                <a:latin typeface="黑体" panose="02010609060101010101" pitchFamily="49" charset="-122"/>
                <a:ea typeface="黑体" panose="02010609060101010101" pitchFamily="49" charset="-122"/>
              </a:rPr>
              <a:t>整数数组</a:t>
            </a:r>
            <a:endParaRPr lang="en-US" altLang="zh-CN" sz="2400" dirty="0">
              <a:solidFill>
                <a:schemeClr val="tx2"/>
              </a:solidFill>
              <a:latin typeface="黑体" panose="02010609060101010101" pitchFamily="49" charset="-122"/>
              <a:ea typeface="黑体" panose="02010609060101010101" pitchFamily="49" charset="-122"/>
            </a:endParaRPr>
          </a:p>
          <a:p>
            <a:pPr marL="342900" indent="-342900">
              <a:buFont typeface="Arial" panose="020B0604020202020204" pitchFamily="34" charset="0"/>
              <a:buChar char="•"/>
            </a:pPr>
            <a:r>
              <a:rPr lang="zh-CN" altLang="en-US" sz="2400" dirty="0">
                <a:solidFill>
                  <a:schemeClr val="tx2"/>
                </a:solidFill>
                <a:latin typeface="黑体" panose="02010609060101010101" pitchFamily="49" charset="-122"/>
                <a:ea typeface="黑体" panose="02010609060101010101" pitchFamily="49" charset="-122"/>
              </a:rPr>
              <a:t>浮点数数组</a:t>
            </a:r>
            <a:endParaRPr lang="en-US" altLang="zh-CN" sz="2400" dirty="0">
              <a:solidFill>
                <a:schemeClr val="tx2"/>
              </a:solidFill>
              <a:latin typeface="黑体" panose="02010609060101010101" pitchFamily="49" charset="-122"/>
              <a:ea typeface="黑体" panose="02010609060101010101" pitchFamily="49" charset="-122"/>
            </a:endParaRPr>
          </a:p>
          <a:p>
            <a:pPr marL="342900" indent="-342900">
              <a:buFont typeface="Arial" panose="020B0604020202020204" pitchFamily="34" charset="0"/>
              <a:buChar char="•"/>
            </a:pPr>
            <a:r>
              <a:rPr lang="zh-CN" altLang="en-US" sz="2400" dirty="0">
                <a:solidFill>
                  <a:schemeClr val="tx2"/>
                </a:solidFill>
                <a:latin typeface="黑体" panose="02010609060101010101" pitchFamily="49" charset="-122"/>
                <a:ea typeface="黑体" panose="02010609060101010101" pitchFamily="49" charset="-122"/>
              </a:rPr>
              <a:t>字符串</a:t>
            </a:r>
            <a:endParaRPr lang="en-US" altLang="zh-CN" sz="2400" dirty="0">
              <a:solidFill>
                <a:schemeClr val="tx2"/>
              </a:solidFill>
              <a:latin typeface="黑体" panose="02010609060101010101" pitchFamily="49" charset="-122"/>
              <a:ea typeface="黑体" panose="02010609060101010101" pitchFamily="49" charset="-122"/>
            </a:endParaRPr>
          </a:p>
        </p:txBody>
      </p:sp>
      <p:graphicFrame>
        <p:nvGraphicFramePr>
          <p:cNvPr id="18" name="表格 20">
            <a:extLst>
              <a:ext uri="{FF2B5EF4-FFF2-40B4-BE49-F238E27FC236}">
                <a16:creationId xmlns:a16="http://schemas.microsoft.com/office/drawing/2014/main" id="{C3CA3E76-2253-4303-A286-CD2A911C9E86}"/>
              </a:ext>
            </a:extLst>
          </p:cNvPr>
          <p:cNvGraphicFramePr>
            <a:graphicFrameLocks noGrp="1"/>
          </p:cNvGraphicFramePr>
          <p:nvPr>
            <p:extLst>
              <p:ext uri="{D42A27DB-BD31-4B8C-83A1-F6EECF244321}">
                <p14:modId xmlns:p14="http://schemas.microsoft.com/office/powerpoint/2010/main" val="315880489"/>
              </p:ext>
            </p:extLst>
          </p:nvPr>
        </p:nvGraphicFramePr>
        <p:xfrm>
          <a:off x="8855681" y="1717406"/>
          <a:ext cx="2037137" cy="3200400"/>
        </p:xfrm>
        <a:graphic>
          <a:graphicData uri="http://schemas.openxmlformats.org/drawingml/2006/table">
            <a:tbl>
              <a:tblPr>
                <a:tableStyleId>{5940675A-B579-460E-94D1-54222C63F5DA}</a:tableStyleId>
              </a:tblPr>
              <a:tblGrid>
                <a:gridCol w="2037137">
                  <a:extLst>
                    <a:ext uri="{9D8B030D-6E8A-4147-A177-3AD203B41FA5}">
                      <a16:colId xmlns:a16="http://schemas.microsoft.com/office/drawing/2014/main" val="2353513214"/>
                    </a:ext>
                  </a:extLst>
                </a:gridCol>
              </a:tblGrid>
              <a:tr h="370840">
                <a:tc>
                  <a:txBody>
                    <a:bodyPr/>
                    <a:lstStyle/>
                    <a:p>
                      <a:pPr algn="ctr"/>
                      <a:r>
                        <a:rPr lang="en-US" altLang="zh-CN" sz="2400" dirty="0">
                          <a:solidFill>
                            <a:schemeClr val="tx2"/>
                          </a:solidFill>
                        </a:rPr>
                        <a:t>……..</a:t>
                      </a:r>
                      <a:endParaRPr lang="zh-CN" altLang="en-US" sz="2400" dirty="0">
                        <a:solidFill>
                          <a:schemeClr val="tx2"/>
                        </a:solidFill>
                      </a:endParaRPr>
                    </a:p>
                  </a:txBody>
                  <a:tcPr anchor="ctr">
                    <a:lnT w="12700" cap="flat" cmpd="sng" algn="ctr">
                      <a:noFill/>
                      <a:prstDash val="solid"/>
                      <a:round/>
                      <a:headEnd type="none" w="med" len="med"/>
                      <a:tailEnd type="none" w="med" len="med"/>
                    </a:lnT>
                  </a:tcPr>
                </a:tc>
                <a:extLst>
                  <a:ext uri="{0D108BD9-81ED-4DB2-BD59-A6C34878D82A}">
                    <a16:rowId xmlns:a16="http://schemas.microsoft.com/office/drawing/2014/main" val="444435564"/>
                  </a:ext>
                </a:extLst>
              </a:tr>
              <a:tr h="370840">
                <a:tc>
                  <a:txBody>
                    <a:bodyPr/>
                    <a:lstStyle/>
                    <a:p>
                      <a:pPr algn="ctr"/>
                      <a:r>
                        <a:rPr lang="en-US" altLang="zh-CN" sz="2400" dirty="0">
                          <a:solidFill>
                            <a:schemeClr val="tx2"/>
                          </a:solidFill>
                        </a:rPr>
                        <a:t>22</a:t>
                      </a:r>
                      <a:endParaRPr lang="zh-CN" altLang="en-US" sz="2400" dirty="0">
                        <a:solidFill>
                          <a:schemeClr val="tx2"/>
                        </a:solidFill>
                      </a:endParaRPr>
                    </a:p>
                  </a:txBody>
                  <a:tcPr anchor="ctr"/>
                </a:tc>
                <a:extLst>
                  <a:ext uri="{0D108BD9-81ED-4DB2-BD59-A6C34878D82A}">
                    <a16:rowId xmlns:a16="http://schemas.microsoft.com/office/drawing/2014/main" val="3595158717"/>
                  </a:ext>
                </a:extLst>
              </a:tr>
              <a:tr h="370840">
                <a:tc>
                  <a:txBody>
                    <a:bodyPr/>
                    <a:lstStyle/>
                    <a:p>
                      <a:pPr algn="ctr"/>
                      <a:r>
                        <a:rPr lang="en-US" altLang="zh-CN" sz="2400" dirty="0">
                          <a:solidFill>
                            <a:schemeClr val="tx2"/>
                          </a:solidFill>
                        </a:rPr>
                        <a:t>17</a:t>
                      </a:r>
                      <a:endParaRPr lang="zh-CN" altLang="en-US" sz="2400" dirty="0">
                        <a:solidFill>
                          <a:schemeClr val="tx2"/>
                        </a:solidFill>
                      </a:endParaRPr>
                    </a:p>
                  </a:txBody>
                  <a:tcPr anchor="ctr"/>
                </a:tc>
                <a:extLst>
                  <a:ext uri="{0D108BD9-81ED-4DB2-BD59-A6C34878D82A}">
                    <a16:rowId xmlns:a16="http://schemas.microsoft.com/office/drawing/2014/main" val="3345271465"/>
                  </a:ext>
                </a:extLst>
              </a:tr>
              <a:tr h="370840">
                <a:tc>
                  <a:txBody>
                    <a:bodyPr/>
                    <a:lstStyle/>
                    <a:p>
                      <a:pPr algn="ctr"/>
                      <a:r>
                        <a:rPr lang="en-US" altLang="zh-CN" sz="2400" dirty="0">
                          <a:solidFill>
                            <a:schemeClr val="tx2"/>
                          </a:solidFill>
                        </a:rPr>
                        <a:t>0</a:t>
                      </a:r>
                      <a:endParaRPr lang="zh-CN" altLang="en-US" sz="2400" dirty="0">
                        <a:solidFill>
                          <a:schemeClr val="tx2"/>
                        </a:solidFill>
                      </a:endParaRPr>
                    </a:p>
                  </a:txBody>
                  <a:tcPr anchor="ctr"/>
                </a:tc>
                <a:extLst>
                  <a:ext uri="{0D108BD9-81ED-4DB2-BD59-A6C34878D82A}">
                    <a16:rowId xmlns:a16="http://schemas.microsoft.com/office/drawing/2014/main" val="2091953903"/>
                  </a:ext>
                </a:extLst>
              </a:tr>
              <a:tr h="370840">
                <a:tc>
                  <a:txBody>
                    <a:bodyPr/>
                    <a:lstStyle/>
                    <a:p>
                      <a:pPr algn="ctr"/>
                      <a:r>
                        <a:rPr lang="en-US" altLang="zh-CN" sz="2400" dirty="0">
                          <a:solidFill>
                            <a:schemeClr val="tx2"/>
                          </a:solidFill>
                        </a:rPr>
                        <a:t>-5</a:t>
                      </a:r>
                      <a:endParaRPr lang="zh-CN" altLang="en-US" sz="2400" dirty="0">
                        <a:solidFill>
                          <a:schemeClr val="tx2"/>
                        </a:solidFill>
                      </a:endParaRPr>
                    </a:p>
                  </a:txBody>
                  <a:tcPr anchor="ctr"/>
                </a:tc>
                <a:extLst>
                  <a:ext uri="{0D108BD9-81ED-4DB2-BD59-A6C34878D82A}">
                    <a16:rowId xmlns:a16="http://schemas.microsoft.com/office/drawing/2014/main" val="3110526011"/>
                  </a:ext>
                </a:extLst>
              </a:tr>
              <a:tr h="370840">
                <a:tc>
                  <a:txBody>
                    <a:bodyPr/>
                    <a:lstStyle/>
                    <a:p>
                      <a:pPr algn="ctr"/>
                      <a:r>
                        <a:rPr lang="en-US" altLang="zh-CN" sz="2400" dirty="0">
                          <a:solidFill>
                            <a:schemeClr val="tx2"/>
                          </a:solidFill>
                        </a:rPr>
                        <a:t>7</a:t>
                      </a:r>
                      <a:endParaRPr lang="zh-CN" altLang="en-US" sz="2400" dirty="0">
                        <a:solidFill>
                          <a:schemeClr val="tx2"/>
                        </a:solidFill>
                      </a:endParaRPr>
                    </a:p>
                  </a:txBody>
                  <a:tcPr anchor="ctr"/>
                </a:tc>
                <a:extLst>
                  <a:ext uri="{0D108BD9-81ED-4DB2-BD59-A6C34878D82A}">
                    <a16:rowId xmlns:a16="http://schemas.microsoft.com/office/drawing/2014/main" val="42246741"/>
                  </a:ext>
                </a:extLst>
              </a:tr>
              <a:tr h="370840">
                <a:tc>
                  <a:txBody>
                    <a:bodyPr/>
                    <a:lstStyle/>
                    <a:p>
                      <a:pPr algn="ctr"/>
                      <a:r>
                        <a:rPr lang="en-US" altLang="zh-CN" sz="2400" dirty="0">
                          <a:solidFill>
                            <a:schemeClr val="tx2"/>
                          </a:solidFill>
                        </a:rPr>
                        <a:t>……..</a:t>
                      </a:r>
                      <a:endParaRPr lang="zh-CN" altLang="en-US" sz="2400" dirty="0">
                        <a:solidFill>
                          <a:schemeClr val="tx2"/>
                        </a:solidFill>
                      </a:endParaRPr>
                    </a:p>
                  </a:txBody>
                  <a:tcPr anchor="ctr">
                    <a:lnB w="12700" cap="flat" cmpd="sng" algn="ctr">
                      <a:noFill/>
                      <a:prstDash val="solid"/>
                      <a:round/>
                      <a:headEnd type="none" w="med" len="med"/>
                      <a:tailEnd type="none" w="med" len="med"/>
                    </a:lnB>
                  </a:tcPr>
                </a:tc>
                <a:extLst>
                  <a:ext uri="{0D108BD9-81ED-4DB2-BD59-A6C34878D82A}">
                    <a16:rowId xmlns:a16="http://schemas.microsoft.com/office/drawing/2014/main" val="1144206484"/>
                  </a:ext>
                </a:extLst>
              </a:tr>
            </a:tbl>
          </a:graphicData>
        </a:graphic>
      </p:graphicFrame>
      <p:sp>
        <p:nvSpPr>
          <p:cNvPr id="19" name="对话气泡: 矩形 18">
            <a:extLst>
              <a:ext uri="{FF2B5EF4-FFF2-40B4-BE49-F238E27FC236}">
                <a16:creationId xmlns:a16="http://schemas.microsoft.com/office/drawing/2014/main" id="{B9DD8B71-45C9-4815-8A91-A10B5A55C55E}"/>
              </a:ext>
            </a:extLst>
          </p:cNvPr>
          <p:cNvSpPr/>
          <p:nvPr/>
        </p:nvSpPr>
        <p:spPr>
          <a:xfrm>
            <a:off x="11092697" y="2243176"/>
            <a:ext cx="914400" cy="461665"/>
          </a:xfrm>
          <a:prstGeom prst="wedgeRectCallout">
            <a:avLst>
              <a:gd name="adj1" fmla="val -102523"/>
              <a:gd name="adj2" fmla="val -20489"/>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4 Byte</a:t>
            </a:r>
            <a:endParaRPr lang="zh-CN" altLang="en-US" dirty="0"/>
          </a:p>
        </p:txBody>
      </p:sp>
      <p:sp>
        <p:nvSpPr>
          <p:cNvPr id="20" name="文本框 19">
            <a:extLst>
              <a:ext uri="{FF2B5EF4-FFF2-40B4-BE49-F238E27FC236}">
                <a16:creationId xmlns:a16="http://schemas.microsoft.com/office/drawing/2014/main" id="{196C8C18-E8A8-447A-9400-5D327BD0D978}"/>
              </a:ext>
            </a:extLst>
          </p:cNvPr>
          <p:cNvSpPr txBox="1"/>
          <p:nvPr/>
        </p:nvSpPr>
        <p:spPr>
          <a:xfrm>
            <a:off x="7519774" y="2170418"/>
            <a:ext cx="1099981" cy="461665"/>
          </a:xfrm>
          <a:prstGeom prst="rect">
            <a:avLst/>
          </a:prstGeom>
          <a:noFill/>
        </p:spPr>
        <p:txBody>
          <a:bodyPr wrap="none" rtlCol="0">
            <a:spAutoFit/>
          </a:bodyPr>
          <a:lstStyle/>
          <a:p>
            <a:r>
              <a:rPr lang="en-US" altLang="zh-CN" sz="2400" dirty="0">
                <a:solidFill>
                  <a:schemeClr val="tx2"/>
                </a:solidFill>
              </a:rPr>
              <a:t>0x1C25</a:t>
            </a:r>
            <a:endParaRPr lang="zh-CN" altLang="en-US" sz="2400" dirty="0">
              <a:solidFill>
                <a:schemeClr val="tx2"/>
              </a:solidFill>
            </a:endParaRPr>
          </a:p>
        </p:txBody>
      </p:sp>
      <p:sp>
        <p:nvSpPr>
          <p:cNvPr id="21" name="文本框 20">
            <a:extLst>
              <a:ext uri="{FF2B5EF4-FFF2-40B4-BE49-F238E27FC236}">
                <a16:creationId xmlns:a16="http://schemas.microsoft.com/office/drawing/2014/main" id="{E5880627-1DD2-49F3-B59E-CFFE7276B319}"/>
              </a:ext>
            </a:extLst>
          </p:cNvPr>
          <p:cNvSpPr txBox="1"/>
          <p:nvPr/>
        </p:nvSpPr>
        <p:spPr>
          <a:xfrm>
            <a:off x="7503658" y="3061172"/>
            <a:ext cx="1132041" cy="461665"/>
          </a:xfrm>
          <a:prstGeom prst="rect">
            <a:avLst/>
          </a:prstGeom>
          <a:noFill/>
        </p:spPr>
        <p:txBody>
          <a:bodyPr wrap="none" rtlCol="0">
            <a:spAutoFit/>
          </a:bodyPr>
          <a:lstStyle/>
          <a:p>
            <a:r>
              <a:rPr lang="en-US" altLang="zh-CN" sz="2400" dirty="0">
                <a:solidFill>
                  <a:schemeClr val="tx2"/>
                </a:solidFill>
              </a:rPr>
              <a:t>0x1C2D</a:t>
            </a:r>
            <a:endParaRPr lang="zh-CN" altLang="en-US" sz="2400" dirty="0">
              <a:solidFill>
                <a:schemeClr val="tx2"/>
              </a:solidFill>
            </a:endParaRPr>
          </a:p>
        </p:txBody>
      </p:sp>
      <p:sp>
        <p:nvSpPr>
          <p:cNvPr id="23" name="文本框 22">
            <a:extLst>
              <a:ext uri="{FF2B5EF4-FFF2-40B4-BE49-F238E27FC236}">
                <a16:creationId xmlns:a16="http://schemas.microsoft.com/office/drawing/2014/main" id="{618DCF89-622D-48B1-87E3-42BF6435D625}"/>
              </a:ext>
            </a:extLst>
          </p:cNvPr>
          <p:cNvSpPr txBox="1"/>
          <p:nvPr/>
        </p:nvSpPr>
        <p:spPr>
          <a:xfrm>
            <a:off x="7519773" y="2599507"/>
            <a:ext cx="1099981" cy="461665"/>
          </a:xfrm>
          <a:prstGeom prst="rect">
            <a:avLst/>
          </a:prstGeom>
          <a:noFill/>
        </p:spPr>
        <p:txBody>
          <a:bodyPr wrap="none" rtlCol="0">
            <a:spAutoFit/>
          </a:bodyPr>
          <a:lstStyle/>
          <a:p>
            <a:r>
              <a:rPr lang="en-US" altLang="zh-CN" sz="2400" dirty="0">
                <a:solidFill>
                  <a:schemeClr val="tx2"/>
                </a:solidFill>
              </a:rPr>
              <a:t>0x1C29</a:t>
            </a:r>
            <a:endParaRPr lang="zh-CN" altLang="en-US" sz="2400" dirty="0">
              <a:solidFill>
                <a:schemeClr val="tx2"/>
              </a:solidFill>
            </a:endParaRPr>
          </a:p>
        </p:txBody>
      </p:sp>
      <p:sp>
        <p:nvSpPr>
          <p:cNvPr id="24" name="文本框 23">
            <a:extLst>
              <a:ext uri="{FF2B5EF4-FFF2-40B4-BE49-F238E27FC236}">
                <a16:creationId xmlns:a16="http://schemas.microsoft.com/office/drawing/2014/main" id="{078F635A-9AC8-419D-909D-9DF2DD3B9A5D}"/>
              </a:ext>
            </a:extLst>
          </p:cNvPr>
          <p:cNvSpPr txBox="1"/>
          <p:nvPr/>
        </p:nvSpPr>
        <p:spPr>
          <a:xfrm>
            <a:off x="7503657" y="3522837"/>
            <a:ext cx="1099981" cy="461665"/>
          </a:xfrm>
          <a:prstGeom prst="rect">
            <a:avLst/>
          </a:prstGeom>
          <a:noFill/>
        </p:spPr>
        <p:txBody>
          <a:bodyPr wrap="none" rtlCol="0">
            <a:spAutoFit/>
          </a:bodyPr>
          <a:lstStyle/>
          <a:p>
            <a:r>
              <a:rPr lang="en-US" altLang="zh-CN" sz="2400" dirty="0">
                <a:solidFill>
                  <a:schemeClr val="tx2"/>
                </a:solidFill>
              </a:rPr>
              <a:t>0x1C31</a:t>
            </a:r>
            <a:endParaRPr lang="zh-CN" altLang="en-US" sz="2400" dirty="0">
              <a:solidFill>
                <a:schemeClr val="tx2"/>
              </a:solidFill>
            </a:endParaRPr>
          </a:p>
        </p:txBody>
      </p:sp>
      <p:sp>
        <p:nvSpPr>
          <p:cNvPr id="25" name="文本框 24">
            <a:extLst>
              <a:ext uri="{FF2B5EF4-FFF2-40B4-BE49-F238E27FC236}">
                <a16:creationId xmlns:a16="http://schemas.microsoft.com/office/drawing/2014/main" id="{C727F19C-C7D7-4295-8162-7EFBBDF908D1}"/>
              </a:ext>
            </a:extLst>
          </p:cNvPr>
          <p:cNvSpPr txBox="1"/>
          <p:nvPr/>
        </p:nvSpPr>
        <p:spPr>
          <a:xfrm>
            <a:off x="7519687" y="3981118"/>
            <a:ext cx="1099981" cy="461665"/>
          </a:xfrm>
          <a:prstGeom prst="rect">
            <a:avLst/>
          </a:prstGeom>
          <a:noFill/>
        </p:spPr>
        <p:txBody>
          <a:bodyPr wrap="none" rtlCol="0">
            <a:spAutoFit/>
          </a:bodyPr>
          <a:lstStyle/>
          <a:p>
            <a:r>
              <a:rPr lang="en-US" altLang="zh-CN" sz="2400" dirty="0">
                <a:solidFill>
                  <a:schemeClr val="tx2"/>
                </a:solidFill>
              </a:rPr>
              <a:t>0x1C35</a:t>
            </a:r>
            <a:endParaRPr lang="zh-CN" altLang="en-US" sz="2400" dirty="0">
              <a:solidFill>
                <a:schemeClr val="tx2"/>
              </a:solidFill>
            </a:endParaRPr>
          </a:p>
        </p:txBody>
      </p:sp>
    </p:spTree>
    <p:extLst>
      <p:ext uri="{BB962C8B-B14F-4D97-AF65-F5344CB8AC3E}">
        <p14:creationId xmlns:p14="http://schemas.microsoft.com/office/powerpoint/2010/main" val="187678695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占位符 9">
            <a:extLst>
              <a:ext uri="{FF2B5EF4-FFF2-40B4-BE49-F238E27FC236}">
                <a16:creationId xmlns:a16="http://schemas.microsoft.com/office/drawing/2014/main" id="{159CA249-9FC1-4956-AADF-FF6888964858}"/>
              </a:ext>
            </a:extLst>
          </p:cNvPr>
          <p:cNvSpPr>
            <a:spLocks noGrp="1"/>
          </p:cNvSpPr>
          <p:nvPr>
            <p:ph type="body" sz="quarter" idx="14"/>
          </p:nvPr>
        </p:nvSpPr>
        <p:spPr/>
        <p:txBody>
          <a:bodyPr/>
          <a:lstStyle/>
          <a:p>
            <a:r>
              <a:rPr lang="zh-CN" altLang="en-US" dirty="0"/>
              <a:t>常见的数据结构</a:t>
            </a:r>
          </a:p>
        </p:txBody>
      </p:sp>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a:t>3.5  </a:t>
            </a:r>
            <a:r>
              <a:rPr lang="zh-CN" altLang="en-US"/>
              <a:t>数据的结构</a:t>
            </a:r>
            <a:endParaRPr lang="zh-CN" altLang="en-US" dirty="0"/>
          </a:p>
        </p:txBody>
      </p:sp>
      <p:sp>
        <p:nvSpPr>
          <p:cNvPr id="8" name="文本框 7">
            <a:extLst>
              <a:ext uri="{FF2B5EF4-FFF2-40B4-BE49-F238E27FC236}">
                <a16:creationId xmlns:a16="http://schemas.microsoft.com/office/drawing/2014/main" id="{BCB219B8-7BEA-459C-8157-F79FE6502954}"/>
              </a:ext>
            </a:extLst>
          </p:cNvPr>
          <p:cNvSpPr txBox="1"/>
          <p:nvPr/>
        </p:nvSpPr>
        <p:spPr>
          <a:xfrm>
            <a:off x="5593299" y="679903"/>
            <a:ext cx="1005403" cy="584775"/>
          </a:xfrm>
          <a:prstGeom prst="rect">
            <a:avLst/>
          </a:prstGeom>
          <a:noFill/>
        </p:spPr>
        <p:txBody>
          <a:bodyPr wrap="none" rtlCol="0">
            <a:spAutoFit/>
          </a:bodyPr>
          <a:lstStyle/>
          <a:p>
            <a:pPr algn="ctr"/>
            <a:r>
              <a:rPr lang="zh-CN" altLang="en-US" sz="3200" dirty="0">
                <a:solidFill>
                  <a:schemeClr val="tx2"/>
                </a:solidFill>
              </a:rPr>
              <a:t>链表</a:t>
            </a:r>
          </a:p>
        </p:txBody>
      </p:sp>
      <p:sp>
        <p:nvSpPr>
          <p:cNvPr id="15" name="对话气泡: 矩形 14">
            <a:extLst>
              <a:ext uri="{FF2B5EF4-FFF2-40B4-BE49-F238E27FC236}">
                <a16:creationId xmlns:a16="http://schemas.microsoft.com/office/drawing/2014/main" id="{5714832D-B458-4399-9C32-6CD9BF5722AB}"/>
              </a:ext>
            </a:extLst>
          </p:cNvPr>
          <p:cNvSpPr/>
          <p:nvPr/>
        </p:nvSpPr>
        <p:spPr>
          <a:xfrm>
            <a:off x="939795" y="1756549"/>
            <a:ext cx="642334" cy="457200"/>
          </a:xfrm>
          <a:prstGeom prst="wedgeRectCallout">
            <a:avLst>
              <a:gd name="adj1" fmla="val 39730"/>
              <a:gd name="adj2" fmla="val 70909"/>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data</a:t>
            </a:r>
            <a:endParaRPr lang="zh-CN" altLang="en-US" dirty="0"/>
          </a:p>
        </p:txBody>
      </p:sp>
      <p:sp>
        <p:nvSpPr>
          <p:cNvPr id="17" name="文本框 16">
            <a:extLst>
              <a:ext uri="{FF2B5EF4-FFF2-40B4-BE49-F238E27FC236}">
                <a16:creationId xmlns:a16="http://schemas.microsoft.com/office/drawing/2014/main" id="{B1CD47F8-4E93-4188-9B09-C528F3C7C2BC}"/>
              </a:ext>
            </a:extLst>
          </p:cNvPr>
          <p:cNvSpPr txBox="1"/>
          <p:nvPr/>
        </p:nvSpPr>
        <p:spPr>
          <a:xfrm>
            <a:off x="308044" y="3293886"/>
            <a:ext cx="7359594" cy="2308324"/>
          </a:xfrm>
          <a:prstGeom prst="rect">
            <a:avLst/>
          </a:prstGeom>
          <a:noFill/>
        </p:spPr>
        <p:txBody>
          <a:bodyPr wrap="square" rtlCol="0">
            <a:spAutoFit/>
          </a:bodyPr>
          <a:lstStyle/>
          <a:p>
            <a:pPr marL="342900" indent="-342900">
              <a:buFont typeface="Arial" panose="020B0604020202020204" pitchFamily="34" charset="0"/>
              <a:buChar char="•"/>
            </a:pPr>
            <a:r>
              <a:rPr lang="zh-CN" altLang="en-US" sz="2400" dirty="0">
                <a:solidFill>
                  <a:schemeClr val="tx2"/>
                </a:solidFill>
                <a:latin typeface="黑体" panose="02010609060101010101" pitchFamily="49" charset="-122"/>
                <a:ea typeface="黑体" panose="02010609060101010101" pitchFamily="49" charset="-122"/>
              </a:rPr>
              <a:t>每个节点中存放下一节点的指针，无须按顺序存储。</a:t>
            </a:r>
            <a:endParaRPr lang="en-US" altLang="zh-CN" sz="2400" dirty="0">
              <a:solidFill>
                <a:schemeClr val="tx2"/>
              </a:solidFill>
              <a:latin typeface="黑体" panose="02010609060101010101" pitchFamily="49" charset="-122"/>
              <a:ea typeface="黑体" panose="02010609060101010101" pitchFamily="49" charset="-122"/>
            </a:endParaRPr>
          </a:p>
          <a:p>
            <a:pPr marL="342900" indent="-342900">
              <a:buFont typeface="Arial" panose="020B0604020202020204" pitchFamily="34" charset="0"/>
              <a:buChar char="•"/>
            </a:pPr>
            <a:r>
              <a:rPr lang="zh-CN" altLang="en-US" sz="2400" dirty="0">
                <a:solidFill>
                  <a:schemeClr val="tx2"/>
                </a:solidFill>
                <a:latin typeface="黑体" panose="02010609060101010101" pitchFamily="49" charset="-122"/>
                <a:ea typeface="黑体" panose="02010609060101010101" pitchFamily="49" charset="-122"/>
              </a:rPr>
              <a:t>优势</a:t>
            </a:r>
            <a:endParaRPr lang="en-US" altLang="zh-CN" sz="2400" dirty="0">
              <a:solidFill>
                <a:schemeClr val="tx2"/>
              </a:solidFill>
              <a:latin typeface="黑体" panose="02010609060101010101" pitchFamily="49" charset="-122"/>
              <a:ea typeface="黑体" panose="02010609060101010101" pitchFamily="49" charset="-122"/>
            </a:endParaRPr>
          </a:p>
          <a:p>
            <a:pPr marL="800100" lvl="1" indent="-342900">
              <a:buFont typeface="Arial" panose="020B0604020202020204" pitchFamily="34" charset="0"/>
              <a:buChar char="•"/>
            </a:pPr>
            <a:r>
              <a:rPr lang="zh-CN" altLang="en-US" sz="2400" dirty="0">
                <a:solidFill>
                  <a:schemeClr val="tx2"/>
                </a:solidFill>
                <a:latin typeface="黑体" panose="02010609060101010101" pitchFamily="49" charset="-122"/>
                <a:ea typeface="黑体" panose="02010609060101010101" pitchFamily="49" charset="-122"/>
              </a:rPr>
              <a:t>插入新节点时间复杂度为常数级</a:t>
            </a:r>
            <a:endParaRPr lang="en-US" altLang="zh-CN" sz="2400" dirty="0">
              <a:solidFill>
                <a:schemeClr val="tx2"/>
              </a:solidFill>
              <a:latin typeface="黑体" panose="02010609060101010101" pitchFamily="49" charset="-122"/>
              <a:ea typeface="黑体" panose="02010609060101010101" pitchFamily="49" charset="-122"/>
            </a:endParaRPr>
          </a:p>
          <a:p>
            <a:pPr marL="800100" lvl="1" indent="-342900">
              <a:buFont typeface="Arial" panose="020B0604020202020204" pitchFamily="34" charset="0"/>
              <a:buChar char="•"/>
            </a:pPr>
            <a:r>
              <a:rPr lang="zh-CN" altLang="en-US" sz="2400" dirty="0">
                <a:solidFill>
                  <a:schemeClr val="tx2"/>
                </a:solidFill>
                <a:latin typeface="黑体" panose="02010609060101010101" pitchFamily="49" charset="-122"/>
                <a:ea typeface="黑体" panose="02010609060101010101" pitchFamily="49" charset="-122"/>
              </a:rPr>
              <a:t>无需预先确定数组大小</a:t>
            </a:r>
            <a:endParaRPr lang="en-US" altLang="zh-CN" sz="2400" dirty="0">
              <a:solidFill>
                <a:schemeClr val="tx2"/>
              </a:solidFill>
              <a:latin typeface="黑体" panose="02010609060101010101" pitchFamily="49" charset="-122"/>
              <a:ea typeface="黑体" panose="02010609060101010101" pitchFamily="49" charset="-122"/>
            </a:endParaRPr>
          </a:p>
          <a:p>
            <a:pPr marL="342900" indent="-342900">
              <a:buFont typeface="Arial" panose="020B0604020202020204" pitchFamily="34" charset="0"/>
              <a:buChar char="•"/>
            </a:pPr>
            <a:r>
              <a:rPr lang="zh-CN" altLang="en-US" sz="2400" dirty="0">
                <a:solidFill>
                  <a:schemeClr val="tx2"/>
                </a:solidFill>
                <a:latin typeface="黑体" panose="02010609060101010101" pitchFamily="49" charset="-122"/>
                <a:ea typeface="黑体" panose="02010609060101010101" pitchFamily="49" charset="-122"/>
              </a:rPr>
              <a:t>劣势</a:t>
            </a:r>
            <a:endParaRPr lang="en-US" altLang="zh-CN" sz="2400" dirty="0">
              <a:solidFill>
                <a:schemeClr val="tx2"/>
              </a:solidFill>
              <a:latin typeface="黑体" panose="02010609060101010101" pitchFamily="49" charset="-122"/>
              <a:ea typeface="黑体" panose="02010609060101010101" pitchFamily="49" charset="-122"/>
            </a:endParaRPr>
          </a:p>
          <a:p>
            <a:pPr marL="800100" lvl="1" indent="-342900">
              <a:buFont typeface="Arial" panose="020B0604020202020204" pitchFamily="34" charset="0"/>
              <a:buChar char="•"/>
            </a:pPr>
            <a:r>
              <a:rPr lang="zh-CN" altLang="en-US" sz="2400" dirty="0">
                <a:solidFill>
                  <a:schemeClr val="tx2"/>
                </a:solidFill>
                <a:latin typeface="黑体" panose="02010609060101010101" pitchFamily="49" charset="-122"/>
                <a:ea typeface="黑体" panose="02010609060101010101" pitchFamily="49" charset="-122"/>
              </a:rPr>
              <a:t>查找不便</a:t>
            </a:r>
            <a:endParaRPr lang="en-US" altLang="zh-CN" sz="2400" dirty="0">
              <a:solidFill>
                <a:schemeClr val="tx2"/>
              </a:solidFill>
              <a:latin typeface="黑体" panose="02010609060101010101" pitchFamily="49" charset="-122"/>
              <a:ea typeface="黑体" panose="02010609060101010101" pitchFamily="49" charset="-122"/>
            </a:endParaRPr>
          </a:p>
        </p:txBody>
      </p:sp>
      <p:graphicFrame>
        <p:nvGraphicFramePr>
          <p:cNvPr id="18" name="表格 20">
            <a:extLst>
              <a:ext uri="{FF2B5EF4-FFF2-40B4-BE49-F238E27FC236}">
                <a16:creationId xmlns:a16="http://schemas.microsoft.com/office/drawing/2014/main" id="{C3CA3E76-2253-4303-A286-CD2A911C9E86}"/>
              </a:ext>
            </a:extLst>
          </p:cNvPr>
          <p:cNvGraphicFramePr>
            <a:graphicFrameLocks noGrp="1"/>
          </p:cNvGraphicFramePr>
          <p:nvPr>
            <p:extLst>
              <p:ext uri="{D42A27DB-BD31-4B8C-83A1-F6EECF244321}">
                <p14:modId xmlns:p14="http://schemas.microsoft.com/office/powerpoint/2010/main" val="972407368"/>
              </p:ext>
            </p:extLst>
          </p:nvPr>
        </p:nvGraphicFramePr>
        <p:xfrm>
          <a:off x="8855681" y="679903"/>
          <a:ext cx="2037137" cy="4572000"/>
        </p:xfrm>
        <a:graphic>
          <a:graphicData uri="http://schemas.openxmlformats.org/drawingml/2006/table">
            <a:tbl>
              <a:tblPr>
                <a:tableStyleId>{5940675A-B579-460E-94D1-54222C63F5DA}</a:tableStyleId>
              </a:tblPr>
              <a:tblGrid>
                <a:gridCol w="2037137">
                  <a:extLst>
                    <a:ext uri="{9D8B030D-6E8A-4147-A177-3AD203B41FA5}">
                      <a16:colId xmlns:a16="http://schemas.microsoft.com/office/drawing/2014/main" val="2353513214"/>
                    </a:ext>
                  </a:extLst>
                </a:gridCol>
              </a:tblGrid>
              <a:tr h="370840">
                <a:tc>
                  <a:txBody>
                    <a:bodyPr/>
                    <a:lstStyle/>
                    <a:p>
                      <a:pPr algn="ctr"/>
                      <a:r>
                        <a:rPr lang="en-US" altLang="zh-CN" sz="2400" dirty="0">
                          <a:solidFill>
                            <a:schemeClr val="tx2"/>
                          </a:solidFill>
                        </a:rPr>
                        <a:t>……..</a:t>
                      </a:r>
                      <a:endParaRPr lang="zh-CN" altLang="en-US" sz="2400" dirty="0">
                        <a:solidFill>
                          <a:schemeClr val="tx2"/>
                        </a:solidFill>
                      </a:endParaRPr>
                    </a:p>
                  </a:txBody>
                  <a:tcPr anchor="ctr">
                    <a:lnT w="12700" cap="flat" cmpd="sng" algn="ctr">
                      <a:noFill/>
                      <a:prstDash val="solid"/>
                      <a:round/>
                      <a:headEnd type="none" w="med" len="med"/>
                      <a:tailEnd type="none" w="med" len="med"/>
                    </a:lnT>
                  </a:tcPr>
                </a:tc>
                <a:extLst>
                  <a:ext uri="{0D108BD9-81ED-4DB2-BD59-A6C34878D82A}">
                    <a16:rowId xmlns:a16="http://schemas.microsoft.com/office/drawing/2014/main" val="3258405636"/>
                  </a:ext>
                </a:extLst>
              </a:tr>
              <a:tr h="370840">
                <a:tc>
                  <a:txBody>
                    <a:bodyPr/>
                    <a:lstStyle/>
                    <a:p>
                      <a:pPr algn="ctr"/>
                      <a:r>
                        <a:rPr lang="en-US" altLang="zh-CN" sz="2400" dirty="0">
                          <a:solidFill>
                            <a:schemeClr val="tx2"/>
                          </a:solidFill>
                        </a:rPr>
                        <a:t>17</a:t>
                      </a:r>
                      <a:endParaRPr lang="zh-CN" altLang="en-US" sz="2400" dirty="0">
                        <a:solidFill>
                          <a:schemeClr val="tx2"/>
                        </a:solidFill>
                      </a:endParaRPr>
                    </a:p>
                  </a:txBody>
                  <a:tcPr anchor="ctr"/>
                </a:tc>
                <a:extLst>
                  <a:ext uri="{0D108BD9-81ED-4DB2-BD59-A6C34878D82A}">
                    <a16:rowId xmlns:a16="http://schemas.microsoft.com/office/drawing/2014/main" val="1297873288"/>
                  </a:ext>
                </a:extLst>
              </a:tr>
              <a:tr h="370840">
                <a:tc>
                  <a:txBody>
                    <a:bodyPr/>
                    <a:lstStyle/>
                    <a:p>
                      <a:pPr algn="ctr"/>
                      <a:r>
                        <a:rPr lang="en-US" altLang="zh-CN" sz="2400" dirty="0">
                          <a:solidFill>
                            <a:schemeClr val="tx2"/>
                          </a:solidFill>
                        </a:rPr>
                        <a:t>0x1C3E</a:t>
                      </a:r>
                      <a:endParaRPr lang="zh-CN" altLang="en-US" sz="2400" dirty="0">
                        <a:solidFill>
                          <a:schemeClr val="tx2"/>
                        </a:solidFill>
                      </a:endParaRPr>
                    </a:p>
                  </a:txBody>
                  <a:tcPr anchor="ctr"/>
                </a:tc>
                <a:extLst>
                  <a:ext uri="{0D108BD9-81ED-4DB2-BD59-A6C34878D82A}">
                    <a16:rowId xmlns:a16="http://schemas.microsoft.com/office/drawing/2014/main" val="3134335397"/>
                  </a:ext>
                </a:extLst>
              </a:tr>
              <a:tr h="370840">
                <a:tc>
                  <a:txBody>
                    <a:bodyPr/>
                    <a:lstStyle/>
                    <a:p>
                      <a:pPr algn="ctr"/>
                      <a:r>
                        <a:rPr lang="en-US" altLang="zh-CN" sz="2400" dirty="0">
                          <a:solidFill>
                            <a:schemeClr val="tx2"/>
                          </a:solidFill>
                        </a:rPr>
                        <a:t>……..</a:t>
                      </a:r>
                      <a:endParaRPr lang="zh-CN" altLang="en-US" sz="2400" dirty="0">
                        <a:solidFill>
                          <a:schemeClr val="tx2"/>
                        </a:solidFill>
                      </a:endParaRPr>
                    </a:p>
                  </a:txBody>
                  <a:tcPr anchor="ctr"/>
                </a:tc>
                <a:extLst>
                  <a:ext uri="{0D108BD9-81ED-4DB2-BD59-A6C34878D82A}">
                    <a16:rowId xmlns:a16="http://schemas.microsoft.com/office/drawing/2014/main" val="444435564"/>
                  </a:ext>
                </a:extLst>
              </a:tr>
              <a:tr h="370840">
                <a:tc>
                  <a:txBody>
                    <a:bodyPr/>
                    <a:lstStyle/>
                    <a:p>
                      <a:pPr algn="ctr"/>
                      <a:r>
                        <a:rPr lang="en-US" altLang="zh-CN" sz="2400" dirty="0">
                          <a:solidFill>
                            <a:schemeClr val="tx2"/>
                          </a:solidFill>
                        </a:rPr>
                        <a:t>22</a:t>
                      </a:r>
                      <a:endParaRPr lang="zh-CN" altLang="en-US" sz="2400" dirty="0">
                        <a:solidFill>
                          <a:schemeClr val="tx2"/>
                        </a:solidFill>
                      </a:endParaRPr>
                    </a:p>
                  </a:txBody>
                  <a:tcPr anchor="ctr"/>
                </a:tc>
                <a:extLst>
                  <a:ext uri="{0D108BD9-81ED-4DB2-BD59-A6C34878D82A}">
                    <a16:rowId xmlns:a16="http://schemas.microsoft.com/office/drawing/2014/main" val="3595158717"/>
                  </a:ext>
                </a:extLst>
              </a:tr>
              <a:tr h="370840">
                <a:tc>
                  <a:txBody>
                    <a:bodyPr/>
                    <a:lstStyle/>
                    <a:p>
                      <a:pPr algn="ctr"/>
                      <a:r>
                        <a:rPr lang="en-US" altLang="zh-CN" sz="2400" dirty="0">
                          <a:solidFill>
                            <a:schemeClr val="tx2"/>
                          </a:solidFill>
                        </a:rPr>
                        <a:t>0x1C18</a:t>
                      </a:r>
                      <a:endParaRPr lang="zh-CN" altLang="en-US" sz="2400" dirty="0">
                        <a:solidFill>
                          <a:schemeClr val="tx2"/>
                        </a:solidFill>
                      </a:endParaRPr>
                    </a:p>
                  </a:txBody>
                  <a:tcPr anchor="ctr"/>
                </a:tc>
                <a:extLst>
                  <a:ext uri="{0D108BD9-81ED-4DB2-BD59-A6C34878D82A}">
                    <a16:rowId xmlns:a16="http://schemas.microsoft.com/office/drawing/2014/main" val="3345271465"/>
                  </a:ext>
                </a:extLst>
              </a:tr>
              <a:tr h="370840">
                <a:tc>
                  <a:txBody>
                    <a:bodyPr/>
                    <a:lstStyle/>
                    <a:p>
                      <a:pPr algn="ctr"/>
                      <a:r>
                        <a:rPr lang="en-US" altLang="zh-CN" sz="2400" dirty="0">
                          <a:solidFill>
                            <a:schemeClr val="tx2"/>
                          </a:solidFill>
                        </a:rPr>
                        <a:t>……..</a:t>
                      </a:r>
                      <a:endParaRPr lang="zh-CN" altLang="en-US" sz="2400" dirty="0">
                        <a:solidFill>
                          <a:schemeClr val="tx2"/>
                        </a:solidFill>
                      </a:endParaRPr>
                    </a:p>
                  </a:txBody>
                  <a:tcPr anchor="ctr"/>
                </a:tc>
                <a:extLst>
                  <a:ext uri="{0D108BD9-81ED-4DB2-BD59-A6C34878D82A}">
                    <a16:rowId xmlns:a16="http://schemas.microsoft.com/office/drawing/2014/main" val="2091953903"/>
                  </a:ext>
                </a:extLst>
              </a:tr>
              <a:tr h="370840">
                <a:tc>
                  <a:txBody>
                    <a:bodyPr/>
                    <a:lstStyle/>
                    <a:p>
                      <a:pPr algn="ctr"/>
                      <a:r>
                        <a:rPr lang="en-US" altLang="zh-CN" sz="2400" dirty="0">
                          <a:solidFill>
                            <a:schemeClr val="tx2"/>
                          </a:solidFill>
                        </a:rPr>
                        <a:t>0</a:t>
                      </a:r>
                      <a:endParaRPr lang="zh-CN" altLang="en-US" sz="2400" dirty="0">
                        <a:solidFill>
                          <a:schemeClr val="tx2"/>
                        </a:solidFill>
                      </a:endParaRPr>
                    </a:p>
                  </a:txBody>
                  <a:tcPr anchor="ctr"/>
                </a:tc>
                <a:extLst>
                  <a:ext uri="{0D108BD9-81ED-4DB2-BD59-A6C34878D82A}">
                    <a16:rowId xmlns:a16="http://schemas.microsoft.com/office/drawing/2014/main" val="3110526011"/>
                  </a:ext>
                </a:extLst>
              </a:tr>
              <a:tr h="370840">
                <a:tc>
                  <a:txBody>
                    <a:bodyPr/>
                    <a:lstStyle/>
                    <a:p>
                      <a:pPr algn="ctr"/>
                      <a:r>
                        <a:rPr lang="en-US" altLang="zh-CN" sz="2400" dirty="0">
                          <a:solidFill>
                            <a:schemeClr val="tx2"/>
                          </a:solidFill>
                        </a:rPr>
                        <a:t>0x1D2A</a:t>
                      </a:r>
                      <a:endParaRPr lang="zh-CN" altLang="en-US" sz="2400" dirty="0">
                        <a:solidFill>
                          <a:schemeClr val="tx2"/>
                        </a:solidFill>
                      </a:endParaRPr>
                    </a:p>
                  </a:txBody>
                  <a:tcPr anchor="ctr"/>
                </a:tc>
                <a:extLst>
                  <a:ext uri="{0D108BD9-81ED-4DB2-BD59-A6C34878D82A}">
                    <a16:rowId xmlns:a16="http://schemas.microsoft.com/office/drawing/2014/main" val="42246741"/>
                  </a:ext>
                </a:extLst>
              </a:tr>
              <a:tr h="370840">
                <a:tc>
                  <a:txBody>
                    <a:bodyPr/>
                    <a:lstStyle/>
                    <a:p>
                      <a:pPr algn="ctr"/>
                      <a:r>
                        <a:rPr lang="en-US" altLang="zh-CN" sz="2400" dirty="0">
                          <a:solidFill>
                            <a:schemeClr val="tx2"/>
                          </a:solidFill>
                        </a:rPr>
                        <a:t>……..</a:t>
                      </a:r>
                      <a:endParaRPr lang="zh-CN" altLang="en-US" sz="2400" dirty="0">
                        <a:solidFill>
                          <a:schemeClr val="tx2"/>
                        </a:solidFill>
                      </a:endParaRPr>
                    </a:p>
                  </a:txBody>
                  <a:tcPr anchor="ctr">
                    <a:lnB w="12700" cap="flat" cmpd="sng" algn="ctr">
                      <a:noFill/>
                      <a:prstDash val="solid"/>
                      <a:round/>
                      <a:headEnd type="none" w="med" len="med"/>
                      <a:tailEnd type="none" w="med" len="med"/>
                    </a:lnB>
                  </a:tcPr>
                </a:tc>
                <a:extLst>
                  <a:ext uri="{0D108BD9-81ED-4DB2-BD59-A6C34878D82A}">
                    <a16:rowId xmlns:a16="http://schemas.microsoft.com/office/drawing/2014/main" val="1144206484"/>
                  </a:ext>
                </a:extLst>
              </a:tr>
            </a:tbl>
          </a:graphicData>
        </a:graphic>
      </p:graphicFrame>
      <p:sp>
        <p:nvSpPr>
          <p:cNvPr id="20" name="文本框 19">
            <a:extLst>
              <a:ext uri="{FF2B5EF4-FFF2-40B4-BE49-F238E27FC236}">
                <a16:creationId xmlns:a16="http://schemas.microsoft.com/office/drawing/2014/main" id="{196C8C18-E8A8-447A-9400-5D327BD0D978}"/>
              </a:ext>
            </a:extLst>
          </p:cNvPr>
          <p:cNvSpPr txBox="1"/>
          <p:nvPr/>
        </p:nvSpPr>
        <p:spPr>
          <a:xfrm>
            <a:off x="7519774" y="2504238"/>
            <a:ext cx="1099981" cy="461665"/>
          </a:xfrm>
          <a:prstGeom prst="rect">
            <a:avLst/>
          </a:prstGeom>
          <a:noFill/>
        </p:spPr>
        <p:txBody>
          <a:bodyPr wrap="none" rtlCol="0">
            <a:spAutoFit/>
          </a:bodyPr>
          <a:lstStyle/>
          <a:p>
            <a:r>
              <a:rPr lang="en-US" altLang="zh-CN" sz="2400" dirty="0">
                <a:solidFill>
                  <a:schemeClr val="tx2"/>
                </a:solidFill>
              </a:rPr>
              <a:t>0x1C25</a:t>
            </a:r>
            <a:endParaRPr lang="zh-CN" altLang="en-US" sz="2400" dirty="0">
              <a:solidFill>
                <a:schemeClr val="tx2"/>
              </a:solidFill>
            </a:endParaRPr>
          </a:p>
        </p:txBody>
      </p:sp>
      <p:graphicFrame>
        <p:nvGraphicFramePr>
          <p:cNvPr id="5" name="表格 4">
            <a:extLst>
              <a:ext uri="{FF2B5EF4-FFF2-40B4-BE49-F238E27FC236}">
                <a16:creationId xmlns:a16="http://schemas.microsoft.com/office/drawing/2014/main" id="{E6376678-5AC6-466A-8D3E-FC87B0E165AD}"/>
              </a:ext>
            </a:extLst>
          </p:cNvPr>
          <p:cNvGraphicFramePr>
            <a:graphicFrameLocks noGrp="1"/>
          </p:cNvGraphicFramePr>
          <p:nvPr>
            <p:extLst>
              <p:ext uri="{D42A27DB-BD31-4B8C-83A1-F6EECF244321}">
                <p14:modId xmlns:p14="http://schemas.microsoft.com/office/powerpoint/2010/main" val="1628658528"/>
              </p:ext>
            </p:extLst>
          </p:nvPr>
        </p:nvGraphicFramePr>
        <p:xfrm>
          <a:off x="1260962" y="2411141"/>
          <a:ext cx="1132042" cy="370840"/>
        </p:xfrm>
        <a:graphic>
          <a:graphicData uri="http://schemas.openxmlformats.org/drawingml/2006/table">
            <a:tbl>
              <a:tblPr firstRow="1" bandRow="1">
                <a:tableStyleId>{5C22544A-7EE6-4342-B048-85BDC9FD1C3A}</a:tableStyleId>
              </a:tblPr>
              <a:tblGrid>
                <a:gridCol w="566021">
                  <a:extLst>
                    <a:ext uri="{9D8B030D-6E8A-4147-A177-3AD203B41FA5}">
                      <a16:colId xmlns:a16="http://schemas.microsoft.com/office/drawing/2014/main" val="1780663529"/>
                    </a:ext>
                  </a:extLst>
                </a:gridCol>
                <a:gridCol w="566021">
                  <a:extLst>
                    <a:ext uri="{9D8B030D-6E8A-4147-A177-3AD203B41FA5}">
                      <a16:colId xmlns:a16="http://schemas.microsoft.com/office/drawing/2014/main" val="717233960"/>
                    </a:ext>
                  </a:extLst>
                </a:gridCol>
              </a:tblGrid>
              <a:tr h="370840">
                <a:tc>
                  <a:txBody>
                    <a:bodyPr/>
                    <a:lstStyle/>
                    <a:p>
                      <a:r>
                        <a:rPr lang="en-US" altLang="zh-CN" dirty="0"/>
                        <a:t>22</a:t>
                      </a:r>
                      <a:endParaRPr lang="zh-CN" altLang="en-US" dirty="0"/>
                    </a:p>
                  </a:txBody>
                  <a:tcPr/>
                </a:tc>
                <a:tc>
                  <a:txBody>
                    <a:bodyPr/>
                    <a:lstStyle/>
                    <a:p>
                      <a:endParaRPr lang="zh-CN" altLang="en-US" dirty="0"/>
                    </a:p>
                  </a:txBody>
                  <a:tcPr/>
                </a:tc>
                <a:extLst>
                  <a:ext uri="{0D108BD9-81ED-4DB2-BD59-A6C34878D82A}">
                    <a16:rowId xmlns:a16="http://schemas.microsoft.com/office/drawing/2014/main" val="3660012138"/>
                  </a:ext>
                </a:extLst>
              </a:tr>
            </a:tbl>
          </a:graphicData>
        </a:graphic>
      </p:graphicFrame>
      <p:graphicFrame>
        <p:nvGraphicFramePr>
          <p:cNvPr id="22" name="表格 21">
            <a:extLst>
              <a:ext uri="{FF2B5EF4-FFF2-40B4-BE49-F238E27FC236}">
                <a16:creationId xmlns:a16="http://schemas.microsoft.com/office/drawing/2014/main" id="{22C875F0-2CF8-43C1-BD4A-F395C3449D63}"/>
              </a:ext>
            </a:extLst>
          </p:cNvPr>
          <p:cNvGraphicFramePr>
            <a:graphicFrameLocks noGrp="1"/>
          </p:cNvGraphicFramePr>
          <p:nvPr>
            <p:extLst>
              <p:ext uri="{D42A27DB-BD31-4B8C-83A1-F6EECF244321}">
                <p14:modId xmlns:p14="http://schemas.microsoft.com/office/powerpoint/2010/main" val="425152105"/>
              </p:ext>
            </p:extLst>
          </p:nvPr>
        </p:nvGraphicFramePr>
        <p:xfrm>
          <a:off x="2645047" y="2411141"/>
          <a:ext cx="1132042" cy="370840"/>
        </p:xfrm>
        <a:graphic>
          <a:graphicData uri="http://schemas.openxmlformats.org/drawingml/2006/table">
            <a:tbl>
              <a:tblPr firstRow="1" bandRow="1">
                <a:tableStyleId>{5C22544A-7EE6-4342-B048-85BDC9FD1C3A}</a:tableStyleId>
              </a:tblPr>
              <a:tblGrid>
                <a:gridCol w="566021">
                  <a:extLst>
                    <a:ext uri="{9D8B030D-6E8A-4147-A177-3AD203B41FA5}">
                      <a16:colId xmlns:a16="http://schemas.microsoft.com/office/drawing/2014/main" val="1780663529"/>
                    </a:ext>
                  </a:extLst>
                </a:gridCol>
                <a:gridCol w="566021">
                  <a:extLst>
                    <a:ext uri="{9D8B030D-6E8A-4147-A177-3AD203B41FA5}">
                      <a16:colId xmlns:a16="http://schemas.microsoft.com/office/drawing/2014/main" val="717233960"/>
                    </a:ext>
                  </a:extLst>
                </a:gridCol>
              </a:tblGrid>
              <a:tr h="370840">
                <a:tc>
                  <a:txBody>
                    <a:bodyPr/>
                    <a:lstStyle/>
                    <a:p>
                      <a:r>
                        <a:rPr lang="en-US" altLang="zh-CN" dirty="0"/>
                        <a:t>17</a:t>
                      </a:r>
                      <a:endParaRPr lang="zh-CN" altLang="en-US" dirty="0"/>
                    </a:p>
                  </a:txBody>
                  <a:tcPr>
                    <a:solidFill>
                      <a:schemeClr val="accent2"/>
                    </a:solidFill>
                  </a:tcPr>
                </a:tc>
                <a:tc>
                  <a:txBody>
                    <a:bodyPr/>
                    <a:lstStyle/>
                    <a:p>
                      <a:endParaRPr lang="zh-CN" altLang="en-US" dirty="0"/>
                    </a:p>
                  </a:txBody>
                  <a:tcPr>
                    <a:solidFill>
                      <a:schemeClr val="accent2"/>
                    </a:solidFill>
                  </a:tcPr>
                </a:tc>
                <a:extLst>
                  <a:ext uri="{0D108BD9-81ED-4DB2-BD59-A6C34878D82A}">
                    <a16:rowId xmlns:a16="http://schemas.microsoft.com/office/drawing/2014/main" val="3660012138"/>
                  </a:ext>
                </a:extLst>
              </a:tr>
            </a:tbl>
          </a:graphicData>
        </a:graphic>
      </p:graphicFrame>
      <p:graphicFrame>
        <p:nvGraphicFramePr>
          <p:cNvPr id="26" name="表格 25">
            <a:extLst>
              <a:ext uri="{FF2B5EF4-FFF2-40B4-BE49-F238E27FC236}">
                <a16:creationId xmlns:a16="http://schemas.microsoft.com/office/drawing/2014/main" id="{B8DB1735-0998-4628-8075-FFF7A51E1A9A}"/>
              </a:ext>
            </a:extLst>
          </p:cNvPr>
          <p:cNvGraphicFramePr>
            <a:graphicFrameLocks noGrp="1"/>
          </p:cNvGraphicFramePr>
          <p:nvPr>
            <p:extLst>
              <p:ext uri="{D42A27DB-BD31-4B8C-83A1-F6EECF244321}">
                <p14:modId xmlns:p14="http://schemas.microsoft.com/office/powerpoint/2010/main" val="1326629829"/>
              </p:ext>
            </p:extLst>
          </p:nvPr>
        </p:nvGraphicFramePr>
        <p:xfrm>
          <a:off x="3987841" y="2407681"/>
          <a:ext cx="1132042" cy="370840"/>
        </p:xfrm>
        <a:graphic>
          <a:graphicData uri="http://schemas.openxmlformats.org/drawingml/2006/table">
            <a:tbl>
              <a:tblPr firstRow="1" bandRow="1">
                <a:tableStyleId>{5C22544A-7EE6-4342-B048-85BDC9FD1C3A}</a:tableStyleId>
              </a:tblPr>
              <a:tblGrid>
                <a:gridCol w="566021">
                  <a:extLst>
                    <a:ext uri="{9D8B030D-6E8A-4147-A177-3AD203B41FA5}">
                      <a16:colId xmlns:a16="http://schemas.microsoft.com/office/drawing/2014/main" val="1780663529"/>
                    </a:ext>
                  </a:extLst>
                </a:gridCol>
                <a:gridCol w="566021">
                  <a:extLst>
                    <a:ext uri="{9D8B030D-6E8A-4147-A177-3AD203B41FA5}">
                      <a16:colId xmlns:a16="http://schemas.microsoft.com/office/drawing/2014/main" val="717233960"/>
                    </a:ext>
                  </a:extLst>
                </a:gridCol>
              </a:tblGrid>
              <a:tr h="370840">
                <a:tc>
                  <a:txBody>
                    <a:bodyPr/>
                    <a:lstStyle/>
                    <a:p>
                      <a:r>
                        <a:rPr lang="en-US" altLang="zh-CN" dirty="0"/>
                        <a:t>0</a:t>
                      </a:r>
                      <a:endParaRPr lang="zh-CN" altLang="en-US" dirty="0"/>
                    </a:p>
                  </a:txBody>
                  <a:tcPr>
                    <a:solidFill>
                      <a:schemeClr val="accent3"/>
                    </a:solidFill>
                  </a:tcPr>
                </a:tc>
                <a:tc>
                  <a:txBody>
                    <a:bodyPr/>
                    <a:lstStyle/>
                    <a:p>
                      <a:endParaRPr lang="zh-CN" altLang="en-US" dirty="0"/>
                    </a:p>
                  </a:txBody>
                  <a:tcPr>
                    <a:solidFill>
                      <a:schemeClr val="accent3"/>
                    </a:solidFill>
                  </a:tcPr>
                </a:tc>
                <a:extLst>
                  <a:ext uri="{0D108BD9-81ED-4DB2-BD59-A6C34878D82A}">
                    <a16:rowId xmlns:a16="http://schemas.microsoft.com/office/drawing/2014/main" val="3660012138"/>
                  </a:ext>
                </a:extLst>
              </a:tr>
            </a:tbl>
          </a:graphicData>
        </a:graphic>
      </p:graphicFrame>
      <p:graphicFrame>
        <p:nvGraphicFramePr>
          <p:cNvPr id="28" name="表格 27">
            <a:extLst>
              <a:ext uri="{FF2B5EF4-FFF2-40B4-BE49-F238E27FC236}">
                <a16:creationId xmlns:a16="http://schemas.microsoft.com/office/drawing/2014/main" id="{04FADB58-7FB4-48F2-AA20-BBB9652F5462}"/>
              </a:ext>
            </a:extLst>
          </p:cNvPr>
          <p:cNvGraphicFramePr>
            <a:graphicFrameLocks noGrp="1"/>
          </p:cNvGraphicFramePr>
          <p:nvPr>
            <p:extLst>
              <p:ext uri="{D42A27DB-BD31-4B8C-83A1-F6EECF244321}">
                <p14:modId xmlns:p14="http://schemas.microsoft.com/office/powerpoint/2010/main" val="1089937876"/>
              </p:ext>
            </p:extLst>
          </p:nvPr>
        </p:nvGraphicFramePr>
        <p:xfrm>
          <a:off x="5324718" y="2408027"/>
          <a:ext cx="1390002" cy="370840"/>
        </p:xfrm>
        <a:graphic>
          <a:graphicData uri="http://schemas.openxmlformats.org/drawingml/2006/table">
            <a:tbl>
              <a:tblPr firstRow="1" bandRow="1">
                <a:tableStyleId>{5C22544A-7EE6-4342-B048-85BDC9FD1C3A}</a:tableStyleId>
              </a:tblPr>
              <a:tblGrid>
                <a:gridCol w="695001">
                  <a:extLst>
                    <a:ext uri="{9D8B030D-6E8A-4147-A177-3AD203B41FA5}">
                      <a16:colId xmlns:a16="http://schemas.microsoft.com/office/drawing/2014/main" val="1780663529"/>
                    </a:ext>
                  </a:extLst>
                </a:gridCol>
                <a:gridCol w="695001">
                  <a:extLst>
                    <a:ext uri="{9D8B030D-6E8A-4147-A177-3AD203B41FA5}">
                      <a16:colId xmlns:a16="http://schemas.microsoft.com/office/drawing/2014/main" val="717233960"/>
                    </a:ext>
                  </a:extLst>
                </a:gridCol>
              </a:tblGrid>
              <a:tr h="370840">
                <a:tc>
                  <a:txBody>
                    <a:bodyPr/>
                    <a:lstStyle/>
                    <a:p>
                      <a:r>
                        <a:rPr lang="en-US" altLang="zh-CN" dirty="0"/>
                        <a:t>-5</a:t>
                      </a:r>
                      <a:endParaRPr lang="zh-CN" altLang="en-US" dirty="0"/>
                    </a:p>
                  </a:txBody>
                  <a:tcPr>
                    <a:solidFill>
                      <a:schemeClr val="accent4"/>
                    </a:solidFill>
                  </a:tcPr>
                </a:tc>
                <a:tc>
                  <a:txBody>
                    <a:bodyPr/>
                    <a:lstStyle/>
                    <a:p>
                      <a:r>
                        <a:rPr lang="en-US" altLang="zh-CN" dirty="0"/>
                        <a:t>NULL</a:t>
                      </a:r>
                      <a:endParaRPr lang="zh-CN" altLang="en-US" dirty="0"/>
                    </a:p>
                  </a:txBody>
                  <a:tcPr>
                    <a:solidFill>
                      <a:schemeClr val="accent4"/>
                    </a:solidFill>
                  </a:tcPr>
                </a:tc>
                <a:extLst>
                  <a:ext uri="{0D108BD9-81ED-4DB2-BD59-A6C34878D82A}">
                    <a16:rowId xmlns:a16="http://schemas.microsoft.com/office/drawing/2014/main" val="3660012138"/>
                  </a:ext>
                </a:extLst>
              </a:tr>
            </a:tbl>
          </a:graphicData>
        </a:graphic>
      </p:graphicFrame>
      <p:cxnSp>
        <p:nvCxnSpPr>
          <p:cNvPr id="7" name="直接箭头连接符 6">
            <a:extLst>
              <a:ext uri="{FF2B5EF4-FFF2-40B4-BE49-F238E27FC236}">
                <a16:creationId xmlns:a16="http://schemas.microsoft.com/office/drawing/2014/main" id="{B5563E12-BE04-48DF-B186-4AA48805EC84}"/>
              </a:ext>
            </a:extLst>
          </p:cNvPr>
          <p:cNvCxnSpPr>
            <a:cxnSpLocks/>
          </p:cNvCxnSpPr>
          <p:nvPr/>
        </p:nvCxnSpPr>
        <p:spPr>
          <a:xfrm>
            <a:off x="2109669" y="2593101"/>
            <a:ext cx="566670" cy="0"/>
          </a:xfrm>
          <a:prstGeom prst="straightConnector1">
            <a:avLst/>
          </a:prstGeom>
          <a:ln w="57150">
            <a:solidFill>
              <a:schemeClr val="accent2"/>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9" name="直接箭头连接符 28">
            <a:extLst>
              <a:ext uri="{FF2B5EF4-FFF2-40B4-BE49-F238E27FC236}">
                <a16:creationId xmlns:a16="http://schemas.microsoft.com/office/drawing/2014/main" id="{76F6B640-FCFB-4C90-89DD-9CA508A9BB41}"/>
              </a:ext>
            </a:extLst>
          </p:cNvPr>
          <p:cNvCxnSpPr>
            <a:cxnSpLocks/>
          </p:cNvCxnSpPr>
          <p:nvPr/>
        </p:nvCxnSpPr>
        <p:spPr>
          <a:xfrm>
            <a:off x="3467996" y="2593101"/>
            <a:ext cx="566670" cy="0"/>
          </a:xfrm>
          <a:prstGeom prst="straightConnector1">
            <a:avLst/>
          </a:prstGeom>
          <a:ln w="57150">
            <a:solidFill>
              <a:schemeClr val="accent3"/>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0" name="直接箭头连接符 29">
            <a:extLst>
              <a:ext uri="{FF2B5EF4-FFF2-40B4-BE49-F238E27FC236}">
                <a16:creationId xmlns:a16="http://schemas.microsoft.com/office/drawing/2014/main" id="{8A9AA7E5-14A5-407C-AE9E-B72BEEE10592}"/>
              </a:ext>
            </a:extLst>
          </p:cNvPr>
          <p:cNvCxnSpPr>
            <a:cxnSpLocks/>
          </p:cNvCxnSpPr>
          <p:nvPr/>
        </p:nvCxnSpPr>
        <p:spPr>
          <a:xfrm>
            <a:off x="4758048" y="2589150"/>
            <a:ext cx="566670" cy="0"/>
          </a:xfrm>
          <a:prstGeom prst="straightConnector1">
            <a:avLst/>
          </a:prstGeom>
          <a:ln w="57150">
            <a:solidFill>
              <a:schemeClr val="accent5"/>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1" name="对话气泡: 矩形 30">
            <a:extLst>
              <a:ext uri="{FF2B5EF4-FFF2-40B4-BE49-F238E27FC236}">
                <a16:creationId xmlns:a16="http://schemas.microsoft.com/office/drawing/2014/main" id="{B3CE9DA1-3F18-4B5B-864C-353F90899924}"/>
              </a:ext>
            </a:extLst>
          </p:cNvPr>
          <p:cNvSpPr/>
          <p:nvPr/>
        </p:nvSpPr>
        <p:spPr>
          <a:xfrm>
            <a:off x="1848151" y="1742976"/>
            <a:ext cx="989769" cy="457200"/>
          </a:xfrm>
          <a:prstGeom prst="wedgeRectCallout">
            <a:avLst>
              <a:gd name="adj1" fmla="val -37041"/>
              <a:gd name="adj2" fmla="val 84994"/>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pointer</a:t>
            </a:r>
            <a:endParaRPr lang="zh-CN" altLang="en-US" dirty="0"/>
          </a:p>
        </p:txBody>
      </p:sp>
      <p:sp>
        <p:nvSpPr>
          <p:cNvPr id="32" name="文本框 31">
            <a:extLst>
              <a:ext uri="{FF2B5EF4-FFF2-40B4-BE49-F238E27FC236}">
                <a16:creationId xmlns:a16="http://schemas.microsoft.com/office/drawing/2014/main" id="{EE9E57F0-C1F2-42FA-9ADB-D42E787311BE}"/>
              </a:ext>
            </a:extLst>
          </p:cNvPr>
          <p:cNvSpPr txBox="1"/>
          <p:nvPr/>
        </p:nvSpPr>
        <p:spPr>
          <a:xfrm>
            <a:off x="7519773" y="1111119"/>
            <a:ext cx="1099981" cy="461665"/>
          </a:xfrm>
          <a:prstGeom prst="rect">
            <a:avLst/>
          </a:prstGeom>
          <a:noFill/>
        </p:spPr>
        <p:txBody>
          <a:bodyPr wrap="none" rtlCol="0">
            <a:spAutoFit/>
          </a:bodyPr>
          <a:lstStyle/>
          <a:p>
            <a:r>
              <a:rPr lang="en-US" altLang="zh-CN" sz="2400" dirty="0">
                <a:solidFill>
                  <a:schemeClr val="tx2"/>
                </a:solidFill>
              </a:rPr>
              <a:t>0x1C18</a:t>
            </a:r>
            <a:endParaRPr lang="zh-CN" altLang="en-US" sz="2400" dirty="0">
              <a:solidFill>
                <a:schemeClr val="tx2"/>
              </a:solidFill>
            </a:endParaRPr>
          </a:p>
        </p:txBody>
      </p:sp>
      <p:sp>
        <p:nvSpPr>
          <p:cNvPr id="33" name="文本框 32">
            <a:extLst>
              <a:ext uri="{FF2B5EF4-FFF2-40B4-BE49-F238E27FC236}">
                <a16:creationId xmlns:a16="http://schemas.microsoft.com/office/drawing/2014/main" id="{376F5519-8B23-4FBC-922D-B9F2584B09D3}"/>
              </a:ext>
            </a:extLst>
          </p:cNvPr>
          <p:cNvSpPr txBox="1"/>
          <p:nvPr/>
        </p:nvSpPr>
        <p:spPr>
          <a:xfrm>
            <a:off x="7519772" y="3904392"/>
            <a:ext cx="1095172" cy="461665"/>
          </a:xfrm>
          <a:prstGeom prst="rect">
            <a:avLst/>
          </a:prstGeom>
          <a:noFill/>
        </p:spPr>
        <p:txBody>
          <a:bodyPr wrap="none" rtlCol="0">
            <a:spAutoFit/>
          </a:bodyPr>
          <a:lstStyle/>
          <a:p>
            <a:r>
              <a:rPr lang="en-US" altLang="zh-CN" sz="2400" dirty="0">
                <a:solidFill>
                  <a:schemeClr val="tx2"/>
                </a:solidFill>
              </a:rPr>
              <a:t>0x1C3E</a:t>
            </a:r>
            <a:endParaRPr lang="zh-CN" altLang="en-US" sz="2400" dirty="0">
              <a:solidFill>
                <a:schemeClr val="tx2"/>
              </a:solidFill>
            </a:endParaRPr>
          </a:p>
        </p:txBody>
      </p:sp>
      <p:sp>
        <p:nvSpPr>
          <p:cNvPr id="14" name="箭头: 下弧形 13">
            <a:extLst>
              <a:ext uri="{FF2B5EF4-FFF2-40B4-BE49-F238E27FC236}">
                <a16:creationId xmlns:a16="http://schemas.microsoft.com/office/drawing/2014/main" id="{7F786043-649D-45CD-AF0A-967A4DE942BC}"/>
              </a:ext>
            </a:extLst>
          </p:cNvPr>
          <p:cNvSpPr/>
          <p:nvPr/>
        </p:nvSpPr>
        <p:spPr>
          <a:xfrm rot="16200000">
            <a:off x="10444998" y="1881472"/>
            <a:ext cx="1965107" cy="731520"/>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4" name="箭头: 左弧形 33">
            <a:extLst>
              <a:ext uri="{FF2B5EF4-FFF2-40B4-BE49-F238E27FC236}">
                <a16:creationId xmlns:a16="http://schemas.microsoft.com/office/drawing/2014/main" id="{56540BAB-AEA0-41E1-A7CE-3B8CF7E7A436}"/>
              </a:ext>
            </a:extLst>
          </p:cNvPr>
          <p:cNvSpPr/>
          <p:nvPr/>
        </p:nvSpPr>
        <p:spPr>
          <a:xfrm>
            <a:off x="8003793" y="1737455"/>
            <a:ext cx="731520" cy="2533625"/>
          </a:xfrm>
          <a:prstGeom prst="curved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solidFill>
                <a:schemeClr val="tx1"/>
              </a:solidFill>
            </a:endParaRPr>
          </a:p>
        </p:txBody>
      </p:sp>
      <p:sp>
        <p:nvSpPr>
          <p:cNvPr id="35" name="箭头: 右弧形 34">
            <a:extLst>
              <a:ext uri="{FF2B5EF4-FFF2-40B4-BE49-F238E27FC236}">
                <a16:creationId xmlns:a16="http://schemas.microsoft.com/office/drawing/2014/main" id="{50B44F0A-D2E9-46A0-8098-DBB5A035CF11}"/>
              </a:ext>
            </a:extLst>
          </p:cNvPr>
          <p:cNvSpPr/>
          <p:nvPr/>
        </p:nvSpPr>
        <p:spPr>
          <a:xfrm>
            <a:off x="10941279" y="4448048"/>
            <a:ext cx="731520" cy="2274724"/>
          </a:xfrm>
          <a:prstGeom prst="curvedLeftArrow">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extLst>
      <p:ext uri="{BB962C8B-B14F-4D97-AF65-F5344CB8AC3E}">
        <p14:creationId xmlns:p14="http://schemas.microsoft.com/office/powerpoint/2010/main" val="33775882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C3BA9540-C573-4A5F-939E-5A95F604AA0C}"/>
              </a:ext>
            </a:extLst>
          </p:cNvPr>
          <p:cNvSpPr>
            <a:spLocks noGrp="1"/>
          </p:cNvSpPr>
          <p:nvPr>
            <p:ph type="body" sz="quarter" idx="14"/>
          </p:nvPr>
        </p:nvSpPr>
        <p:spPr/>
        <p:txBody>
          <a:bodyPr/>
          <a:lstStyle/>
          <a:p>
            <a:r>
              <a:rPr lang="zh-CN" altLang="en-US" sz="2400" dirty="0"/>
              <a:t>数据的离散化</a:t>
            </a:r>
          </a:p>
        </p:txBody>
      </p:sp>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dirty="0"/>
              <a:t>3.1  </a:t>
            </a:r>
            <a:r>
              <a:rPr lang="zh-CN" altLang="en-US" dirty="0"/>
              <a:t>比特与数据</a:t>
            </a:r>
          </a:p>
        </p:txBody>
      </p:sp>
      <p:pic>
        <p:nvPicPr>
          <p:cNvPr id="3076" name="Picture 4" descr="Digital Communication - Sampling - Tutorialspoint">
            <a:extLst>
              <a:ext uri="{FF2B5EF4-FFF2-40B4-BE49-F238E27FC236}">
                <a16:creationId xmlns:a16="http://schemas.microsoft.com/office/drawing/2014/main" id="{2007F26C-9678-44D2-B2F4-8D0AE7045AEB}"/>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552470" y="1078491"/>
            <a:ext cx="3152132" cy="211676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Figure 1 from SAX Discretization Does Not Guarantee Equiprobable ...">
            <a:extLst>
              <a:ext uri="{FF2B5EF4-FFF2-40B4-BE49-F238E27FC236}">
                <a16:creationId xmlns:a16="http://schemas.microsoft.com/office/drawing/2014/main" id="{02539B2E-35F5-4F71-A61D-D661F31EB2BA}"/>
              </a:ext>
            </a:extLst>
          </p:cNvPr>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3752850" y="1080808"/>
            <a:ext cx="3698286" cy="211676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 name="图示 1">
            <a:extLst>
              <a:ext uri="{FF2B5EF4-FFF2-40B4-BE49-F238E27FC236}">
                <a16:creationId xmlns:a16="http://schemas.microsoft.com/office/drawing/2014/main" id="{3DCB1FEE-5642-4036-9D82-3B8404D036E1}"/>
              </a:ext>
            </a:extLst>
          </p:cNvPr>
          <p:cNvGraphicFramePr/>
          <p:nvPr>
            <p:extLst>
              <p:ext uri="{D42A27DB-BD31-4B8C-83A1-F6EECF244321}">
                <p14:modId xmlns:p14="http://schemas.microsoft.com/office/powerpoint/2010/main" val="3751146494"/>
              </p:ext>
            </p:extLst>
          </p:nvPr>
        </p:nvGraphicFramePr>
        <p:xfrm>
          <a:off x="2197292" y="4700034"/>
          <a:ext cx="6809402" cy="78198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6" name="图片 5">
            <a:extLst>
              <a:ext uri="{FF2B5EF4-FFF2-40B4-BE49-F238E27FC236}">
                <a16:creationId xmlns:a16="http://schemas.microsoft.com/office/drawing/2014/main" id="{69CFF767-A2BF-4952-BE9D-0CA384C9C85D}"/>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7789301" y="1015534"/>
            <a:ext cx="2785690" cy="2785690"/>
          </a:xfrm>
          <a:prstGeom prst="rect">
            <a:avLst/>
          </a:prstGeom>
        </p:spPr>
      </p:pic>
      <p:pic>
        <p:nvPicPr>
          <p:cNvPr id="8" name="图片 7">
            <a:extLst>
              <a:ext uri="{FF2B5EF4-FFF2-40B4-BE49-F238E27FC236}">
                <a16:creationId xmlns:a16="http://schemas.microsoft.com/office/drawing/2014/main" id="{AA69E8E0-6DE0-488A-BF65-C77DEE9FAE15}"/>
              </a:ext>
            </a:extLst>
          </p:cNvPr>
          <p:cNvPicPr>
            <a:picLocks noChangeAspect="1"/>
          </p:cNvPicPr>
          <p:nvPr/>
        </p:nvPicPr>
        <p:blipFill>
          <a:blip r:embed="rId10"/>
          <a:stretch>
            <a:fillRect/>
          </a:stretch>
        </p:blipFill>
        <p:spPr>
          <a:xfrm>
            <a:off x="9723521" y="2408379"/>
            <a:ext cx="1916009" cy="1897586"/>
          </a:xfrm>
          <a:prstGeom prst="rect">
            <a:avLst/>
          </a:prstGeom>
        </p:spPr>
      </p:pic>
      <p:sp>
        <p:nvSpPr>
          <p:cNvPr id="9" name="箭头: 下弧形 8">
            <a:extLst>
              <a:ext uri="{FF2B5EF4-FFF2-40B4-BE49-F238E27FC236}">
                <a16:creationId xmlns:a16="http://schemas.microsoft.com/office/drawing/2014/main" id="{9DA13833-CB08-4E66-B971-D533AB600D63}"/>
              </a:ext>
            </a:extLst>
          </p:cNvPr>
          <p:cNvSpPr/>
          <p:nvPr/>
        </p:nvSpPr>
        <p:spPr>
          <a:xfrm rot="1268005">
            <a:off x="8902798" y="4227719"/>
            <a:ext cx="1216152" cy="436813"/>
          </a:xfrm>
          <a:prstGeom prst="curvedUpArrow">
            <a:avLst>
              <a:gd name="adj1" fmla="val 25000"/>
              <a:gd name="adj2" fmla="val 58916"/>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extLst>
      <p:ext uri="{BB962C8B-B14F-4D97-AF65-F5344CB8AC3E}">
        <p14:creationId xmlns:p14="http://schemas.microsoft.com/office/powerpoint/2010/main" val="304895559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内容占位符 12">
            <a:extLst>
              <a:ext uri="{FF2B5EF4-FFF2-40B4-BE49-F238E27FC236}">
                <a16:creationId xmlns:a16="http://schemas.microsoft.com/office/drawing/2014/main" id="{E5E7B156-9D4F-4BEE-8558-6618F00F853C}"/>
              </a:ext>
            </a:extLst>
          </p:cNvPr>
          <p:cNvSpPr>
            <a:spLocks noGrp="1"/>
          </p:cNvSpPr>
          <p:nvPr>
            <p:ph sz="quarter" idx="15"/>
          </p:nvPr>
        </p:nvSpPr>
        <p:spPr>
          <a:xfrm>
            <a:off x="609600" y="1661374"/>
            <a:ext cx="6576811" cy="4784807"/>
          </a:xfrm>
        </p:spPr>
        <p:txBody>
          <a:bodyPr/>
          <a:lstStyle/>
          <a:p>
            <a:r>
              <a:rPr lang="zh-CN" altLang="en-US" dirty="0"/>
              <a:t>只允许在有序的线性数据集合的一端（栈顶 </a:t>
            </a:r>
            <a:r>
              <a:rPr lang="en-US" altLang="zh-CN" dirty="0"/>
              <a:t>Top</a:t>
            </a:r>
            <a:r>
              <a:rPr lang="zh-CN" altLang="en-US" dirty="0"/>
              <a:t>）进行如下操作</a:t>
            </a:r>
            <a:endParaRPr lang="en-US" altLang="zh-CN" dirty="0"/>
          </a:p>
          <a:p>
            <a:pPr lvl="1"/>
            <a:r>
              <a:rPr lang="zh-CN" altLang="en-US" dirty="0"/>
              <a:t>入栈（</a:t>
            </a:r>
            <a:r>
              <a:rPr lang="en-US" altLang="zh-CN" dirty="0"/>
              <a:t>Push</a:t>
            </a:r>
            <a:r>
              <a:rPr lang="zh-CN" altLang="en-US" dirty="0"/>
              <a:t>）</a:t>
            </a:r>
            <a:endParaRPr lang="en-US" altLang="zh-CN" dirty="0"/>
          </a:p>
          <a:p>
            <a:pPr lvl="1"/>
            <a:r>
              <a:rPr lang="zh-CN" altLang="en-US" dirty="0"/>
              <a:t>出栈（</a:t>
            </a:r>
            <a:r>
              <a:rPr lang="en-US" altLang="zh-CN" dirty="0"/>
              <a:t>Pop</a:t>
            </a:r>
            <a:r>
              <a:rPr lang="zh-CN" altLang="en-US" dirty="0"/>
              <a:t>）</a:t>
            </a:r>
            <a:endParaRPr lang="en-US" altLang="zh-CN" dirty="0"/>
          </a:p>
          <a:p>
            <a:r>
              <a:rPr lang="zh-CN" altLang="en-US" dirty="0"/>
              <a:t>按照后进先出（</a:t>
            </a:r>
            <a:r>
              <a:rPr lang="en-US" altLang="zh-CN" dirty="0"/>
              <a:t>LIFO</a:t>
            </a:r>
            <a:r>
              <a:rPr lang="zh-CN" altLang="en-US" dirty="0"/>
              <a:t>）的原则运作</a:t>
            </a:r>
          </a:p>
        </p:txBody>
      </p:sp>
      <p:sp>
        <p:nvSpPr>
          <p:cNvPr id="10" name="文本占位符 9">
            <a:extLst>
              <a:ext uri="{FF2B5EF4-FFF2-40B4-BE49-F238E27FC236}">
                <a16:creationId xmlns:a16="http://schemas.microsoft.com/office/drawing/2014/main" id="{159CA249-9FC1-4956-AADF-FF6888964858}"/>
              </a:ext>
            </a:extLst>
          </p:cNvPr>
          <p:cNvSpPr>
            <a:spLocks noGrp="1"/>
          </p:cNvSpPr>
          <p:nvPr>
            <p:ph type="body" sz="quarter" idx="14"/>
          </p:nvPr>
        </p:nvSpPr>
        <p:spPr/>
        <p:txBody>
          <a:bodyPr/>
          <a:lstStyle/>
          <a:p>
            <a:r>
              <a:rPr lang="zh-CN" altLang="en-US"/>
              <a:t>常见的数据结构</a:t>
            </a:r>
            <a:endParaRPr lang="zh-CN" altLang="en-US" dirty="0"/>
          </a:p>
        </p:txBody>
      </p:sp>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a:t>3.5  </a:t>
            </a:r>
            <a:r>
              <a:rPr lang="zh-CN" altLang="en-US"/>
              <a:t>数据的结构</a:t>
            </a:r>
            <a:endParaRPr lang="zh-CN" altLang="en-US" dirty="0"/>
          </a:p>
        </p:txBody>
      </p:sp>
      <p:sp>
        <p:nvSpPr>
          <p:cNvPr id="8" name="文本框 7">
            <a:extLst>
              <a:ext uri="{FF2B5EF4-FFF2-40B4-BE49-F238E27FC236}">
                <a16:creationId xmlns:a16="http://schemas.microsoft.com/office/drawing/2014/main" id="{BCB219B8-7BEA-459C-8157-F79FE6502954}"/>
              </a:ext>
            </a:extLst>
          </p:cNvPr>
          <p:cNvSpPr txBox="1"/>
          <p:nvPr/>
        </p:nvSpPr>
        <p:spPr>
          <a:xfrm>
            <a:off x="5593299" y="679903"/>
            <a:ext cx="1005403" cy="584775"/>
          </a:xfrm>
          <a:prstGeom prst="rect">
            <a:avLst/>
          </a:prstGeom>
          <a:noFill/>
        </p:spPr>
        <p:txBody>
          <a:bodyPr wrap="none" rtlCol="0">
            <a:spAutoFit/>
          </a:bodyPr>
          <a:lstStyle/>
          <a:p>
            <a:pPr algn="ctr"/>
            <a:r>
              <a:rPr lang="zh-CN" altLang="en-US" sz="3200" dirty="0">
                <a:solidFill>
                  <a:schemeClr val="tx2"/>
                </a:solidFill>
              </a:rPr>
              <a:t>堆栈</a:t>
            </a:r>
          </a:p>
        </p:txBody>
      </p:sp>
      <p:pic>
        <p:nvPicPr>
          <p:cNvPr id="2050" name="Picture 2" descr="Tutorial GIF - Find on GIFER">
            <a:extLst>
              <a:ext uri="{FF2B5EF4-FFF2-40B4-BE49-F238E27FC236}">
                <a16:creationId xmlns:a16="http://schemas.microsoft.com/office/drawing/2014/main" id="{E0A2F322-0C08-4085-B8D6-52EF4C65A42A}"/>
              </a:ext>
            </a:extLst>
          </p:cNvPr>
          <p:cNvPicPr>
            <a:picLocks noChangeAspect="1" noChangeArrowheads="1" noCrop="1"/>
          </p:cNvPicPr>
          <p:nvPr/>
        </p:nvPicPr>
        <p:blipFill>
          <a:blip r:embed="rId2">
            <a:extLst>
              <a:ext uri="{28A0092B-C50C-407E-A947-70E740481C1C}">
                <a14:useLocalDpi xmlns:a14="http://schemas.microsoft.com/office/drawing/2010/main"/>
              </a:ext>
            </a:extLst>
          </a:blip>
          <a:srcRect/>
          <a:stretch>
            <a:fillRect/>
          </a:stretch>
        </p:blipFill>
        <p:spPr bwMode="auto">
          <a:xfrm>
            <a:off x="8491472" y="786289"/>
            <a:ext cx="3038475" cy="3733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821295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内容占位符 12">
            <a:extLst>
              <a:ext uri="{FF2B5EF4-FFF2-40B4-BE49-F238E27FC236}">
                <a16:creationId xmlns:a16="http://schemas.microsoft.com/office/drawing/2014/main" id="{E5E7B156-9D4F-4BEE-8558-6618F00F853C}"/>
              </a:ext>
            </a:extLst>
          </p:cNvPr>
          <p:cNvSpPr>
            <a:spLocks noGrp="1"/>
          </p:cNvSpPr>
          <p:nvPr>
            <p:ph sz="quarter" idx="15"/>
          </p:nvPr>
        </p:nvSpPr>
        <p:spPr>
          <a:xfrm>
            <a:off x="571500" y="4392309"/>
            <a:ext cx="8366975" cy="2034863"/>
          </a:xfrm>
        </p:spPr>
        <p:txBody>
          <a:bodyPr>
            <a:normAutofit fontScale="85000" lnSpcReduction="10000"/>
          </a:bodyPr>
          <a:lstStyle/>
          <a:p>
            <a:r>
              <a:rPr lang="zh-CN" altLang="en-US" dirty="0"/>
              <a:t>只允许在有序的线性数据集合的两端进行如下操作</a:t>
            </a:r>
            <a:endParaRPr lang="en-US" altLang="zh-CN" dirty="0"/>
          </a:p>
          <a:p>
            <a:pPr lvl="1"/>
            <a:r>
              <a:rPr lang="zh-CN" altLang="en-US" dirty="0"/>
              <a:t>在队尾（</a:t>
            </a:r>
            <a:r>
              <a:rPr lang="en-US" altLang="zh-CN" dirty="0"/>
              <a:t>Tail</a:t>
            </a:r>
            <a:r>
              <a:rPr lang="zh-CN" altLang="en-US" dirty="0"/>
              <a:t>）入队</a:t>
            </a:r>
            <a:endParaRPr lang="en-US" altLang="zh-CN" dirty="0"/>
          </a:p>
          <a:p>
            <a:pPr lvl="1"/>
            <a:r>
              <a:rPr lang="zh-CN" altLang="en-US" dirty="0"/>
              <a:t>在队首（</a:t>
            </a:r>
            <a:r>
              <a:rPr lang="en-US" altLang="zh-CN" dirty="0"/>
              <a:t>Head</a:t>
            </a:r>
            <a:r>
              <a:rPr lang="zh-CN" altLang="en-US" dirty="0"/>
              <a:t>）出队</a:t>
            </a:r>
            <a:endParaRPr lang="en-US" altLang="zh-CN" dirty="0"/>
          </a:p>
          <a:p>
            <a:r>
              <a:rPr lang="zh-CN" altLang="en-US" dirty="0"/>
              <a:t>按照先进先出（</a:t>
            </a:r>
            <a:r>
              <a:rPr lang="en-US" altLang="zh-CN" dirty="0"/>
              <a:t>FIFO</a:t>
            </a:r>
            <a:r>
              <a:rPr lang="zh-CN" altLang="en-US" dirty="0"/>
              <a:t>）的原则运作</a:t>
            </a:r>
          </a:p>
        </p:txBody>
      </p:sp>
      <p:sp>
        <p:nvSpPr>
          <p:cNvPr id="10" name="文本占位符 9">
            <a:extLst>
              <a:ext uri="{FF2B5EF4-FFF2-40B4-BE49-F238E27FC236}">
                <a16:creationId xmlns:a16="http://schemas.microsoft.com/office/drawing/2014/main" id="{159CA249-9FC1-4956-AADF-FF6888964858}"/>
              </a:ext>
            </a:extLst>
          </p:cNvPr>
          <p:cNvSpPr>
            <a:spLocks noGrp="1"/>
          </p:cNvSpPr>
          <p:nvPr>
            <p:ph type="body" sz="quarter" idx="14"/>
          </p:nvPr>
        </p:nvSpPr>
        <p:spPr/>
        <p:txBody>
          <a:bodyPr/>
          <a:lstStyle/>
          <a:p>
            <a:r>
              <a:rPr lang="zh-CN" altLang="en-US"/>
              <a:t>常见的数据结构</a:t>
            </a:r>
            <a:endParaRPr lang="zh-CN" altLang="en-US" dirty="0"/>
          </a:p>
        </p:txBody>
      </p:sp>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a:t>3.5  </a:t>
            </a:r>
            <a:r>
              <a:rPr lang="zh-CN" altLang="en-US"/>
              <a:t>数据的结构</a:t>
            </a:r>
            <a:endParaRPr lang="zh-CN" altLang="en-US" dirty="0"/>
          </a:p>
        </p:txBody>
      </p:sp>
      <p:sp>
        <p:nvSpPr>
          <p:cNvPr id="8" name="文本框 7">
            <a:extLst>
              <a:ext uri="{FF2B5EF4-FFF2-40B4-BE49-F238E27FC236}">
                <a16:creationId xmlns:a16="http://schemas.microsoft.com/office/drawing/2014/main" id="{BCB219B8-7BEA-459C-8157-F79FE6502954}"/>
              </a:ext>
            </a:extLst>
          </p:cNvPr>
          <p:cNvSpPr txBox="1"/>
          <p:nvPr/>
        </p:nvSpPr>
        <p:spPr>
          <a:xfrm>
            <a:off x="5593298" y="679903"/>
            <a:ext cx="1005403" cy="584775"/>
          </a:xfrm>
          <a:prstGeom prst="rect">
            <a:avLst/>
          </a:prstGeom>
          <a:noFill/>
        </p:spPr>
        <p:txBody>
          <a:bodyPr wrap="none" rtlCol="0">
            <a:spAutoFit/>
          </a:bodyPr>
          <a:lstStyle/>
          <a:p>
            <a:pPr algn="ctr"/>
            <a:r>
              <a:rPr lang="zh-CN" altLang="en-US" sz="3200" dirty="0">
                <a:solidFill>
                  <a:schemeClr val="tx2"/>
                </a:solidFill>
              </a:rPr>
              <a:t>队列</a:t>
            </a:r>
          </a:p>
        </p:txBody>
      </p:sp>
      <p:pic>
        <p:nvPicPr>
          <p:cNvPr id="14338" name="Picture 2" descr="Queue GIF - Find on GIFER">
            <a:extLst>
              <a:ext uri="{FF2B5EF4-FFF2-40B4-BE49-F238E27FC236}">
                <a16:creationId xmlns:a16="http://schemas.microsoft.com/office/drawing/2014/main" id="{B0D7BB4E-8CA3-4F47-8993-0B4C3F097825}"/>
              </a:ext>
            </a:extLst>
          </p:cNvPr>
          <p:cNvPicPr>
            <a:picLocks noChangeAspect="1" noChangeArrowheads="1" noCrop="1"/>
          </p:cNvPicPr>
          <p:nvPr/>
        </p:nvPicPr>
        <p:blipFill>
          <a:blip r:embed="rId2">
            <a:extLst>
              <a:ext uri="{28A0092B-C50C-407E-A947-70E740481C1C}">
                <a14:useLocalDpi xmlns:a14="http://schemas.microsoft.com/office/drawing/2010/main"/>
              </a:ext>
            </a:extLst>
          </a:blip>
          <a:srcRect/>
          <a:stretch>
            <a:fillRect/>
          </a:stretch>
        </p:blipFill>
        <p:spPr bwMode="auto">
          <a:xfrm>
            <a:off x="1227494" y="1284504"/>
            <a:ext cx="4448175" cy="2476500"/>
          </a:xfrm>
          <a:prstGeom prst="rect">
            <a:avLst/>
          </a:prstGeom>
          <a:noFill/>
          <a:extLst>
            <a:ext uri="{909E8E84-426E-40DD-AFC4-6F175D3DCCD1}">
              <a14:hiddenFill xmlns:a14="http://schemas.microsoft.com/office/drawing/2010/main">
                <a:solidFill>
                  <a:srgbClr val="FFFFFF"/>
                </a:solidFill>
              </a14:hiddenFill>
            </a:ext>
          </a:extLst>
        </p:spPr>
      </p:pic>
      <p:pic>
        <p:nvPicPr>
          <p:cNvPr id="14340" name="Picture 4" descr="Stacks &amp; Queues. Data Structures can be cool. | by Josh A | Medium">
            <a:extLst>
              <a:ext uri="{FF2B5EF4-FFF2-40B4-BE49-F238E27FC236}">
                <a16:creationId xmlns:a16="http://schemas.microsoft.com/office/drawing/2014/main" id="{7D14FECB-FFAE-402E-8370-FE38C9670A8E}"/>
              </a:ext>
            </a:extLst>
          </p:cNvPr>
          <p:cNvPicPr>
            <a:picLocks noChangeAspect="1" noChangeArrowheads="1" noCrop="1"/>
          </p:cNvPicPr>
          <p:nvPr/>
        </p:nvPicPr>
        <p:blipFill>
          <a:blip r:embed="rId3">
            <a:extLst>
              <a:ext uri="{28A0092B-C50C-407E-A947-70E740481C1C}">
                <a14:useLocalDpi xmlns:a14="http://schemas.microsoft.com/office/drawing/2010/main"/>
              </a:ext>
            </a:extLst>
          </a:blip>
          <a:srcRect/>
          <a:stretch>
            <a:fillRect/>
          </a:stretch>
        </p:blipFill>
        <p:spPr bwMode="auto">
          <a:xfrm>
            <a:off x="7172327" y="1268298"/>
            <a:ext cx="4039909" cy="30299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427789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占位符 9">
            <a:extLst>
              <a:ext uri="{FF2B5EF4-FFF2-40B4-BE49-F238E27FC236}">
                <a16:creationId xmlns:a16="http://schemas.microsoft.com/office/drawing/2014/main" id="{159CA249-9FC1-4956-AADF-FF6888964858}"/>
              </a:ext>
            </a:extLst>
          </p:cNvPr>
          <p:cNvSpPr>
            <a:spLocks noGrp="1"/>
          </p:cNvSpPr>
          <p:nvPr>
            <p:ph type="body" sz="quarter" idx="14"/>
          </p:nvPr>
        </p:nvSpPr>
        <p:spPr/>
        <p:txBody>
          <a:bodyPr/>
          <a:lstStyle/>
          <a:p>
            <a:r>
              <a:rPr lang="zh-CN" altLang="en-US" dirty="0"/>
              <a:t>常见的数据结构</a:t>
            </a:r>
          </a:p>
        </p:txBody>
      </p:sp>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a:t>3.5  </a:t>
            </a:r>
            <a:r>
              <a:rPr lang="zh-CN" altLang="en-US"/>
              <a:t>数据的结构</a:t>
            </a:r>
            <a:endParaRPr lang="zh-CN" altLang="en-US" dirty="0"/>
          </a:p>
        </p:txBody>
      </p:sp>
      <p:sp>
        <p:nvSpPr>
          <p:cNvPr id="8" name="文本框 7">
            <a:extLst>
              <a:ext uri="{FF2B5EF4-FFF2-40B4-BE49-F238E27FC236}">
                <a16:creationId xmlns:a16="http://schemas.microsoft.com/office/drawing/2014/main" id="{BCB219B8-7BEA-459C-8157-F79FE6502954}"/>
              </a:ext>
            </a:extLst>
          </p:cNvPr>
          <p:cNvSpPr txBox="1"/>
          <p:nvPr/>
        </p:nvSpPr>
        <p:spPr>
          <a:xfrm>
            <a:off x="5798483" y="679903"/>
            <a:ext cx="595035" cy="584775"/>
          </a:xfrm>
          <a:prstGeom prst="rect">
            <a:avLst/>
          </a:prstGeom>
          <a:noFill/>
        </p:spPr>
        <p:txBody>
          <a:bodyPr wrap="none" rtlCol="0">
            <a:spAutoFit/>
          </a:bodyPr>
          <a:lstStyle/>
          <a:p>
            <a:pPr algn="ctr"/>
            <a:r>
              <a:rPr lang="zh-CN" altLang="en-US" sz="3200" dirty="0">
                <a:solidFill>
                  <a:schemeClr val="tx2"/>
                </a:solidFill>
              </a:rPr>
              <a:t>树</a:t>
            </a:r>
          </a:p>
        </p:txBody>
      </p:sp>
      <p:sp>
        <p:nvSpPr>
          <p:cNvPr id="9" name="内容占位符 2">
            <a:extLst>
              <a:ext uri="{FF2B5EF4-FFF2-40B4-BE49-F238E27FC236}">
                <a16:creationId xmlns:a16="http://schemas.microsoft.com/office/drawing/2014/main" id="{39A71E29-82C1-4F51-B309-B400169F24B3}"/>
              </a:ext>
            </a:extLst>
          </p:cNvPr>
          <p:cNvSpPr>
            <a:spLocks noGrp="1"/>
          </p:cNvSpPr>
          <p:nvPr>
            <p:ph sz="quarter" idx="15"/>
          </p:nvPr>
        </p:nvSpPr>
        <p:spPr>
          <a:xfrm>
            <a:off x="393610" y="1610035"/>
            <a:ext cx="10979316" cy="1249075"/>
          </a:xfrm>
        </p:spPr>
        <p:txBody>
          <a:bodyPr>
            <a:normAutofit/>
          </a:bodyPr>
          <a:lstStyle/>
          <a:p>
            <a:r>
              <a:rPr lang="zh-CN" altLang="en-US" sz="2800" dirty="0">
                <a:solidFill>
                  <a:srgbClr val="C00000"/>
                </a:solidFill>
              </a:rPr>
              <a:t>树</a:t>
            </a:r>
            <a:r>
              <a:rPr lang="zh-CN" altLang="en-US" sz="2800" dirty="0"/>
              <a:t>是被称为节点的点与被称为边的线的集合。一条边连接着两个不同的节点，要形成树，这一系列的节点和边必须满足某些属性。</a:t>
            </a:r>
          </a:p>
          <a:p>
            <a:pPr marL="457200" lvl="1" indent="0">
              <a:buNone/>
            </a:pPr>
            <a:endParaRPr lang="en-US" altLang="zh-CN" sz="2000" dirty="0"/>
          </a:p>
        </p:txBody>
      </p:sp>
      <p:pic>
        <p:nvPicPr>
          <p:cNvPr id="12" name="Picture 2">
            <a:extLst>
              <a:ext uri="{FF2B5EF4-FFF2-40B4-BE49-F238E27FC236}">
                <a16:creationId xmlns:a16="http://schemas.microsoft.com/office/drawing/2014/main" id="{D83986A5-E82E-4B55-8E40-F16DF45C6ADE}"/>
              </a:ext>
            </a:extLst>
          </p:cNvPr>
          <p:cNvPicPr>
            <a:picLocks noChangeAspect="1" noChangeArrowheads="1"/>
          </p:cNvPicPr>
          <p:nvPr/>
        </p:nvPicPr>
        <p:blipFill>
          <a:blip r:embed="rId2" cstate="print"/>
          <a:srcRect/>
          <a:stretch>
            <a:fillRect/>
          </a:stretch>
        </p:blipFill>
        <p:spPr bwMode="auto">
          <a:xfrm>
            <a:off x="7556502" y="3075309"/>
            <a:ext cx="3816424" cy="1880671"/>
          </a:xfrm>
          <a:prstGeom prst="rect">
            <a:avLst/>
          </a:prstGeom>
          <a:noFill/>
          <a:ln w="9525">
            <a:noFill/>
            <a:miter lim="800000"/>
            <a:headEnd/>
            <a:tailEnd/>
          </a:ln>
        </p:spPr>
      </p:pic>
      <p:sp>
        <p:nvSpPr>
          <p:cNvPr id="5" name="矩形 4">
            <a:extLst>
              <a:ext uri="{FF2B5EF4-FFF2-40B4-BE49-F238E27FC236}">
                <a16:creationId xmlns:a16="http://schemas.microsoft.com/office/drawing/2014/main" id="{6BA6145A-DF48-4CCD-9DB0-F9E1DF63F07D}"/>
              </a:ext>
            </a:extLst>
          </p:cNvPr>
          <p:cNvSpPr/>
          <p:nvPr/>
        </p:nvSpPr>
        <p:spPr>
          <a:xfrm>
            <a:off x="142971" y="2859110"/>
            <a:ext cx="7159350" cy="3292824"/>
          </a:xfrm>
          <a:prstGeom prst="rect">
            <a:avLst/>
          </a:prstGeom>
        </p:spPr>
        <p:txBody>
          <a:bodyPr wrap="square">
            <a:spAutoFit/>
          </a:bodyPr>
          <a:lstStyle/>
          <a:p>
            <a:pPr marL="800100" lvl="1" indent="-342900">
              <a:lnSpc>
                <a:spcPct val="110000"/>
              </a:lnSpc>
              <a:buFont typeface="Arial" panose="020B0604020202020204" pitchFamily="34" charset="0"/>
              <a:buChar char="•"/>
            </a:pPr>
            <a:r>
              <a:rPr lang="zh-CN" altLang="en-US" sz="2400" dirty="0">
                <a:solidFill>
                  <a:schemeClr val="tx2"/>
                </a:solidFill>
                <a:latin typeface="黑体" panose="02010609060101010101" pitchFamily="49" charset="-122"/>
                <a:ea typeface="黑体" panose="02010609060101010101" pitchFamily="49" charset="-122"/>
              </a:rPr>
              <a:t>在树中，有一个节点是与众不同的，它被称为</a:t>
            </a:r>
            <a:r>
              <a:rPr lang="zh-CN" altLang="en-US" sz="2400" dirty="0">
                <a:solidFill>
                  <a:srgbClr val="C00000"/>
                </a:solidFill>
                <a:latin typeface="黑体" panose="02010609060101010101" pitchFamily="49" charset="-122"/>
                <a:ea typeface="黑体" panose="02010609060101010101" pitchFamily="49" charset="-122"/>
              </a:rPr>
              <a:t>根</a:t>
            </a:r>
            <a:r>
              <a:rPr lang="zh-CN" altLang="en-US" sz="2400" dirty="0">
                <a:solidFill>
                  <a:schemeClr val="tx2"/>
                </a:solidFill>
                <a:latin typeface="黑体" panose="02010609060101010101" pitchFamily="49" charset="-122"/>
                <a:ea typeface="黑体" panose="02010609060101010101" pitchFamily="49" charset="-122"/>
              </a:rPr>
              <a:t>，树的根通常画在其顶端。</a:t>
            </a:r>
            <a:endParaRPr lang="en-US" altLang="zh-CN" sz="2400" dirty="0">
              <a:solidFill>
                <a:schemeClr val="tx2"/>
              </a:solidFill>
              <a:latin typeface="黑体" panose="02010609060101010101" pitchFamily="49" charset="-122"/>
              <a:ea typeface="黑体" panose="02010609060101010101" pitchFamily="49" charset="-122"/>
            </a:endParaRPr>
          </a:p>
          <a:p>
            <a:pPr marL="800100" lvl="1" indent="-342900">
              <a:lnSpc>
                <a:spcPct val="110000"/>
              </a:lnSpc>
              <a:buFont typeface="Arial" panose="020B0604020202020204" pitchFamily="34" charset="0"/>
              <a:buChar char="•"/>
            </a:pPr>
            <a:r>
              <a:rPr lang="zh-CN" altLang="en-US" sz="2400" dirty="0">
                <a:solidFill>
                  <a:schemeClr val="tx2"/>
                </a:solidFill>
                <a:latin typeface="黑体" panose="02010609060101010101" pitchFamily="49" charset="-122"/>
                <a:ea typeface="黑体" panose="02010609060101010101" pitchFamily="49" charset="-122"/>
              </a:rPr>
              <a:t>除根之外的每个节点</a:t>
            </a:r>
            <a:r>
              <a:rPr lang="en-US" altLang="zh-CN" sz="2400" i="1" dirty="0">
                <a:solidFill>
                  <a:schemeClr val="tx2"/>
                </a:solidFill>
                <a:latin typeface="黑体" panose="02010609060101010101" pitchFamily="49" charset="-122"/>
                <a:ea typeface="黑体" panose="02010609060101010101" pitchFamily="49" charset="-122"/>
              </a:rPr>
              <a:t>c</a:t>
            </a:r>
            <a:r>
              <a:rPr lang="zh-CN" altLang="en-US" sz="2400" dirty="0">
                <a:solidFill>
                  <a:schemeClr val="tx2"/>
                </a:solidFill>
                <a:latin typeface="黑体" panose="02010609060101010101" pitchFamily="49" charset="-122"/>
                <a:ea typeface="黑体" panose="02010609060101010101" pitchFamily="49" charset="-122"/>
              </a:rPr>
              <a:t>都由一条边连接到某个称为</a:t>
            </a:r>
            <a:r>
              <a:rPr lang="en-US" altLang="zh-CN" sz="2400" i="1" dirty="0">
                <a:solidFill>
                  <a:schemeClr val="tx2"/>
                </a:solidFill>
                <a:latin typeface="黑体" panose="02010609060101010101" pitchFamily="49" charset="-122"/>
                <a:ea typeface="黑体" panose="02010609060101010101" pitchFamily="49" charset="-122"/>
              </a:rPr>
              <a:t>c</a:t>
            </a:r>
            <a:r>
              <a:rPr lang="zh-CN" altLang="en-US" sz="2400" dirty="0">
                <a:solidFill>
                  <a:schemeClr val="tx2"/>
                </a:solidFill>
                <a:latin typeface="黑体" panose="02010609060101010101" pitchFamily="49" charset="-122"/>
                <a:ea typeface="黑体" panose="02010609060101010101" pitchFamily="49" charset="-122"/>
              </a:rPr>
              <a:t>的</a:t>
            </a:r>
            <a:r>
              <a:rPr lang="zh-CN" altLang="en-US" sz="2400" dirty="0">
                <a:solidFill>
                  <a:srgbClr val="C00000"/>
                </a:solidFill>
                <a:latin typeface="黑体" panose="02010609060101010101" pitchFamily="49" charset="-122"/>
                <a:ea typeface="黑体" panose="02010609060101010101" pitchFamily="49" charset="-122"/>
              </a:rPr>
              <a:t>父节点</a:t>
            </a:r>
            <a:r>
              <a:rPr lang="zh-CN" altLang="en-US" sz="2400" dirty="0">
                <a:solidFill>
                  <a:schemeClr val="tx2"/>
                </a:solidFill>
                <a:latin typeface="黑体" panose="02010609060101010101" pitchFamily="49" charset="-122"/>
                <a:ea typeface="黑体" panose="02010609060101010101" pitchFamily="49" charset="-122"/>
              </a:rPr>
              <a:t>的节点</a:t>
            </a:r>
            <a:r>
              <a:rPr lang="en-US" altLang="zh-CN" sz="2400" i="1" dirty="0">
                <a:solidFill>
                  <a:schemeClr val="tx2"/>
                </a:solidFill>
                <a:latin typeface="黑体" panose="02010609060101010101" pitchFamily="49" charset="-122"/>
                <a:ea typeface="黑体" panose="02010609060101010101" pitchFamily="49" charset="-122"/>
              </a:rPr>
              <a:t>p</a:t>
            </a:r>
            <a:r>
              <a:rPr lang="zh-CN" altLang="en-US" sz="2400" dirty="0">
                <a:solidFill>
                  <a:schemeClr val="tx2"/>
                </a:solidFill>
                <a:latin typeface="黑体" panose="02010609060101010101" pitchFamily="49" charset="-122"/>
                <a:ea typeface="黑体" panose="02010609060101010101" pitchFamily="49" charset="-122"/>
              </a:rPr>
              <a:t>。我们也将节点</a:t>
            </a:r>
            <a:r>
              <a:rPr lang="en-US" altLang="zh-CN" sz="2400" i="1" dirty="0">
                <a:solidFill>
                  <a:schemeClr val="tx2"/>
                </a:solidFill>
                <a:latin typeface="黑体" panose="02010609060101010101" pitchFamily="49" charset="-122"/>
                <a:ea typeface="黑体" panose="02010609060101010101" pitchFamily="49" charset="-122"/>
              </a:rPr>
              <a:t>c</a:t>
            </a:r>
            <a:r>
              <a:rPr lang="zh-CN" altLang="en-US" sz="2400" dirty="0">
                <a:solidFill>
                  <a:schemeClr val="tx2"/>
                </a:solidFill>
                <a:latin typeface="黑体" panose="02010609060101010101" pitchFamily="49" charset="-122"/>
                <a:ea typeface="黑体" panose="02010609060101010101" pitchFamily="49" charset="-122"/>
              </a:rPr>
              <a:t>称为</a:t>
            </a:r>
            <a:r>
              <a:rPr lang="en-US" altLang="zh-CN" sz="2400" i="1" dirty="0">
                <a:solidFill>
                  <a:schemeClr val="tx2"/>
                </a:solidFill>
                <a:latin typeface="黑体" panose="02010609060101010101" pitchFamily="49" charset="-122"/>
                <a:ea typeface="黑体" panose="02010609060101010101" pitchFamily="49" charset="-122"/>
              </a:rPr>
              <a:t>p</a:t>
            </a:r>
            <a:r>
              <a:rPr lang="zh-CN" altLang="en-US" sz="2400" dirty="0">
                <a:solidFill>
                  <a:schemeClr val="tx2"/>
                </a:solidFill>
                <a:latin typeface="黑体" panose="02010609060101010101" pitchFamily="49" charset="-122"/>
                <a:ea typeface="黑体" panose="02010609060101010101" pitchFamily="49" charset="-122"/>
              </a:rPr>
              <a:t>的</a:t>
            </a:r>
            <a:r>
              <a:rPr lang="zh-CN" altLang="en-US" sz="2400" dirty="0">
                <a:solidFill>
                  <a:srgbClr val="C00000"/>
                </a:solidFill>
                <a:latin typeface="黑体" panose="02010609060101010101" pitchFamily="49" charset="-122"/>
                <a:ea typeface="黑体" panose="02010609060101010101" pitchFamily="49" charset="-122"/>
              </a:rPr>
              <a:t>子节点</a:t>
            </a:r>
            <a:r>
              <a:rPr lang="zh-CN" altLang="en-US" sz="2400" dirty="0">
                <a:solidFill>
                  <a:schemeClr val="tx2"/>
                </a:solidFill>
                <a:latin typeface="黑体" panose="02010609060101010101" pitchFamily="49" charset="-122"/>
                <a:ea typeface="黑体" panose="02010609060101010101" pitchFamily="49" charset="-122"/>
              </a:rPr>
              <a:t>。</a:t>
            </a:r>
            <a:endParaRPr lang="en-US" altLang="zh-CN" sz="2400" dirty="0">
              <a:solidFill>
                <a:schemeClr val="tx2"/>
              </a:solidFill>
              <a:latin typeface="黑体" panose="02010609060101010101" pitchFamily="49" charset="-122"/>
              <a:ea typeface="黑体" panose="02010609060101010101" pitchFamily="49" charset="-122"/>
            </a:endParaRPr>
          </a:p>
          <a:p>
            <a:pPr marL="800100" lvl="1" indent="-342900">
              <a:lnSpc>
                <a:spcPct val="110000"/>
              </a:lnSpc>
              <a:buFont typeface="Arial" panose="020B0604020202020204" pitchFamily="34" charset="0"/>
              <a:buChar char="•"/>
            </a:pPr>
            <a:r>
              <a:rPr lang="zh-CN" altLang="en-US" sz="2400" dirty="0">
                <a:solidFill>
                  <a:schemeClr val="tx2"/>
                </a:solidFill>
                <a:latin typeface="黑体" panose="02010609060101010101" pitchFamily="49" charset="-122"/>
                <a:ea typeface="黑体" panose="02010609060101010101" pitchFamily="49" charset="-122"/>
              </a:rPr>
              <a:t>如果从除根之外的任一节点</a:t>
            </a:r>
            <a:r>
              <a:rPr lang="en-US" altLang="zh-CN" sz="2400" dirty="0">
                <a:solidFill>
                  <a:schemeClr val="tx2"/>
                </a:solidFill>
                <a:latin typeface="黑体" panose="02010609060101010101" pitchFamily="49" charset="-122"/>
                <a:ea typeface="黑体" panose="02010609060101010101" pitchFamily="49" charset="-122"/>
              </a:rPr>
              <a:t>n</a:t>
            </a:r>
            <a:r>
              <a:rPr lang="zh-CN" altLang="en-US" sz="2400" dirty="0">
                <a:solidFill>
                  <a:schemeClr val="tx2"/>
                </a:solidFill>
                <a:latin typeface="黑体" panose="02010609060101010101" pitchFamily="49" charset="-122"/>
                <a:ea typeface="黑体" panose="02010609060101010101" pitchFamily="49" charset="-122"/>
              </a:rPr>
              <a:t>开始，移动到</a:t>
            </a:r>
            <a:r>
              <a:rPr lang="en-US" altLang="zh-CN" sz="2400" dirty="0">
                <a:solidFill>
                  <a:schemeClr val="tx2"/>
                </a:solidFill>
                <a:latin typeface="黑体" panose="02010609060101010101" pitchFamily="49" charset="-122"/>
                <a:ea typeface="黑体" panose="02010609060101010101" pitchFamily="49" charset="-122"/>
              </a:rPr>
              <a:t>n</a:t>
            </a:r>
            <a:r>
              <a:rPr lang="zh-CN" altLang="en-US" sz="2400" dirty="0">
                <a:solidFill>
                  <a:schemeClr val="tx2"/>
                </a:solidFill>
                <a:latin typeface="黑体" panose="02010609060101010101" pitchFamily="49" charset="-122"/>
                <a:ea typeface="黑体" panose="02010609060101010101" pitchFamily="49" charset="-122"/>
              </a:rPr>
              <a:t>的父节点，再到</a:t>
            </a:r>
            <a:r>
              <a:rPr lang="en-US" altLang="zh-CN" sz="2400" dirty="0">
                <a:solidFill>
                  <a:schemeClr val="tx2"/>
                </a:solidFill>
                <a:latin typeface="黑体" panose="02010609060101010101" pitchFamily="49" charset="-122"/>
                <a:ea typeface="黑体" panose="02010609060101010101" pitchFamily="49" charset="-122"/>
              </a:rPr>
              <a:t>n</a:t>
            </a:r>
            <a:r>
              <a:rPr lang="zh-CN" altLang="en-US" sz="2400" dirty="0">
                <a:solidFill>
                  <a:schemeClr val="tx2"/>
                </a:solidFill>
                <a:latin typeface="黑体" panose="02010609060101010101" pitchFamily="49" charset="-122"/>
                <a:ea typeface="黑体" panose="02010609060101010101" pitchFamily="49" charset="-122"/>
              </a:rPr>
              <a:t>的父节点的父节点，以此类推，最终到达树的根节点，就说树是连通的。</a:t>
            </a:r>
          </a:p>
        </p:txBody>
      </p:sp>
    </p:spTree>
    <p:extLst>
      <p:ext uri="{BB962C8B-B14F-4D97-AF65-F5344CB8AC3E}">
        <p14:creationId xmlns:p14="http://schemas.microsoft.com/office/powerpoint/2010/main" val="406958139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占位符 9">
            <a:extLst>
              <a:ext uri="{FF2B5EF4-FFF2-40B4-BE49-F238E27FC236}">
                <a16:creationId xmlns:a16="http://schemas.microsoft.com/office/drawing/2014/main" id="{159CA249-9FC1-4956-AADF-FF6888964858}"/>
              </a:ext>
            </a:extLst>
          </p:cNvPr>
          <p:cNvSpPr>
            <a:spLocks noGrp="1"/>
          </p:cNvSpPr>
          <p:nvPr>
            <p:ph type="body" sz="quarter" idx="14"/>
          </p:nvPr>
        </p:nvSpPr>
        <p:spPr/>
        <p:txBody>
          <a:bodyPr/>
          <a:lstStyle/>
          <a:p>
            <a:r>
              <a:rPr lang="zh-CN" altLang="en-US" dirty="0"/>
              <a:t>常见的数据结构</a:t>
            </a:r>
          </a:p>
        </p:txBody>
      </p:sp>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a:t>3.5  </a:t>
            </a:r>
            <a:r>
              <a:rPr lang="zh-CN" altLang="en-US"/>
              <a:t>数据的结构</a:t>
            </a:r>
            <a:endParaRPr lang="zh-CN" altLang="en-US" dirty="0"/>
          </a:p>
        </p:txBody>
      </p:sp>
      <p:sp>
        <p:nvSpPr>
          <p:cNvPr id="8" name="文本框 7">
            <a:extLst>
              <a:ext uri="{FF2B5EF4-FFF2-40B4-BE49-F238E27FC236}">
                <a16:creationId xmlns:a16="http://schemas.microsoft.com/office/drawing/2014/main" id="{BCB219B8-7BEA-459C-8157-F79FE6502954}"/>
              </a:ext>
            </a:extLst>
          </p:cNvPr>
          <p:cNvSpPr txBox="1"/>
          <p:nvPr/>
        </p:nvSpPr>
        <p:spPr>
          <a:xfrm>
            <a:off x="5798483" y="679903"/>
            <a:ext cx="595035" cy="584775"/>
          </a:xfrm>
          <a:prstGeom prst="rect">
            <a:avLst/>
          </a:prstGeom>
          <a:noFill/>
        </p:spPr>
        <p:txBody>
          <a:bodyPr wrap="none" rtlCol="0">
            <a:spAutoFit/>
          </a:bodyPr>
          <a:lstStyle/>
          <a:p>
            <a:pPr algn="ctr"/>
            <a:r>
              <a:rPr lang="zh-CN" altLang="en-US" sz="3200" dirty="0">
                <a:solidFill>
                  <a:schemeClr val="tx2"/>
                </a:solidFill>
              </a:rPr>
              <a:t>图</a:t>
            </a:r>
          </a:p>
        </p:txBody>
      </p:sp>
      <p:sp>
        <p:nvSpPr>
          <p:cNvPr id="9" name="内容占位符 2">
            <a:extLst>
              <a:ext uri="{FF2B5EF4-FFF2-40B4-BE49-F238E27FC236}">
                <a16:creationId xmlns:a16="http://schemas.microsoft.com/office/drawing/2014/main" id="{39A71E29-82C1-4F51-B309-B400169F24B3}"/>
              </a:ext>
            </a:extLst>
          </p:cNvPr>
          <p:cNvSpPr>
            <a:spLocks noGrp="1"/>
          </p:cNvSpPr>
          <p:nvPr>
            <p:ph sz="quarter" idx="15"/>
          </p:nvPr>
        </p:nvSpPr>
        <p:spPr>
          <a:xfrm>
            <a:off x="393610" y="1610035"/>
            <a:ext cx="10979316" cy="1249075"/>
          </a:xfrm>
        </p:spPr>
        <p:txBody>
          <a:bodyPr>
            <a:normAutofit fontScale="92500"/>
          </a:bodyPr>
          <a:lstStyle/>
          <a:p>
            <a:r>
              <a:rPr lang="zh-CN" altLang="en-US" sz="2800" dirty="0"/>
              <a:t>从某种意义上讲，图就是二元关系。不过，它利用一系列由线（称为</a:t>
            </a:r>
            <a:r>
              <a:rPr lang="zh-CN" altLang="en-US" sz="2800" dirty="0">
                <a:solidFill>
                  <a:srgbClr val="C00000"/>
                </a:solidFill>
              </a:rPr>
              <a:t>边</a:t>
            </a:r>
            <a:r>
              <a:rPr lang="zh-CN" altLang="en-US" sz="2800" dirty="0"/>
              <a:t>）或箭头（称为弧）连接的点（称为</a:t>
            </a:r>
            <a:r>
              <a:rPr lang="zh-CN" altLang="en-US" sz="2800" dirty="0">
                <a:solidFill>
                  <a:srgbClr val="C00000"/>
                </a:solidFill>
              </a:rPr>
              <a:t>节点</a:t>
            </a:r>
            <a:r>
              <a:rPr lang="zh-CN" altLang="en-US" sz="2800" dirty="0"/>
              <a:t>）提供了强大的视觉效果。</a:t>
            </a:r>
          </a:p>
        </p:txBody>
      </p:sp>
      <p:sp>
        <p:nvSpPr>
          <p:cNvPr id="11" name="内容占位符 2">
            <a:extLst>
              <a:ext uri="{FF2B5EF4-FFF2-40B4-BE49-F238E27FC236}">
                <a16:creationId xmlns:a16="http://schemas.microsoft.com/office/drawing/2014/main" id="{AE70DE3C-958E-4BF3-9956-B091D65AB958}"/>
              </a:ext>
            </a:extLst>
          </p:cNvPr>
          <p:cNvSpPr txBox="1">
            <a:spLocks/>
          </p:cNvSpPr>
          <p:nvPr/>
        </p:nvSpPr>
        <p:spPr>
          <a:xfrm>
            <a:off x="393610" y="2859110"/>
            <a:ext cx="6540590" cy="3241717"/>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zh-CN" altLang="en-US" sz="2800" b="0" i="0" u="none" strike="noStrike" kern="1200" cap="none" spc="0" normalizeH="0" baseline="0" noProof="0" dirty="0">
                <a:ln>
                  <a:noFill/>
                </a:ln>
                <a:solidFill>
                  <a:schemeClr val="tx2"/>
                </a:solidFill>
                <a:effectLst/>
                <a:uLnTx/>
                <a:uFillTx/>
                <a:latin typeface="+mj-lt"/>
                <a:ea typeface="黑体" pitchFamily="49" charset="-122"/>
                <a:cs typeface="+mn-cs"/>
              </a:rPr>
              <a:t>图有多种形式：有向图</a:t>
            </a:r>
            <a:r>
              <a:rPr kumimoji="0" lang="en-US" altLang="zh-CN" sz="2800" b="0" i="0" u="none" strike="noStrike" kern="1200" cap="none" spc="0" normalizeH="0" baseline="0" noProof="0" dirty="0">
                <a:ln>
                  <a:noFill/>
                </a:ln>
                <a:solidFill>
                  <a:schemeClr val="tx2"/>
                </a:solidFill>
                <a:effectLst/>
                <a:uLnTx/>
                <a:uFillTx/>
                <a:latin typeface="+mj-lt"/>
                <a:ea typeface="黑体" pitchFamily="49" charset="-122"/>
                <a:cs typeface="+mn-cs"/>
              </a:rPr>
              <a:t>/</a:t>
            </a:r>
            <a:r>
              <a:rPr kumimoji="0" lang="zh-CN" altLang="en-US" sz="2800" b="0" i="0" u="none" strike="noStrike" kern="1200" cap="none" spc="0" normalizeH="0" baseline="0" noProof="0" dirty="0">
                <a:ln>
                  <a:noFill/>
                </a:ln>
                <a:solidFill>
                  <a:schemeClr val="tx2"/>
                </a:solidFill>
                <a:effectLst/>
                <a:uLnTx/>
                <a:uFillTx/>
                <a:latin typeface="+mj-lt"/>
                <a:ea typeface="黑体" pitchFamily="49" charset="-122"/>
                <a:cs typeface="+mn-cs"/>
              </a:rPr>
              <a:t>无向图，以及标号图</a:t>
            </a:r>
            <a:r>
              <a:rPr kumimoji="0" lang="en-US" altLang="zh-CN" sz="2800" b="0" i="0" u="none" strike="noStrike" kern="1200" cap="none" spc="0" normalizeH="0" baseline="0" noProof="0" dirty="0">
                <a:ln>
                  <a:noFill/>
                </a:ln>
                <a:solidFill>
                  <a:schemeClr val="tx2"/>
                </a:solidFill>
                <a:effectLst/>
                <a:uLnTx/>
                <a:uFillTx/>
                <a:latin typeface="+mj-lt"/>
                <a:ea typeface="黑体" pitchFamily="49" charset="-122"/>
                <a:cs typeface="+mn-cs"/>
              </a:rPr>
              <a:t>/</a:t>
            </a:r>
            <a:r>
              <a:rPr kumimoji="0" lang="zh-CN" altLang="en-US" sz="2800" b="0" i="0" u="none" strike="noStrike" kern="1200" cap="none" spc="0" normalizeH="0" baseline="0" noProof="0" dirty="0">
                <a:ln>
                  <a:noFill/>
                </a:ln>
                <a:solidFill>
                  <a:schemeClr val="tx2"/>
                </a:solidFill>
                <a:effectLst/>
                <a:uLnTx/>
                <a:uFillTx/>
                <a:latin typeface="+mj-lt"/>
                <a:ea typeface="黑体" pitchFamily="49" charset="-122"/>
                <a:cs typeface="+mn-cs"/>
              </a:rPr>
              <a:t>无标号图等。</a:t>
            </a:r>
            <a:endParaRPr kumimoji="0" lang="en-US" altLang="zh-CN" sz="2800" b="0" i="0" u="none" strike="noStrike" kern="1200" cap="none" spc="0" normalizeH="0" baseline="0" noProof="0" dirty="0">
              <a:ln>
                <a:noFill/>
              </a:ln>
              <a:solidFill>
                <a:schemeClr val="tx2"/>
              </a:solidFill>
              <a:effectLst/>
              <a:uLnTx/>
              <a:uFillTx/>
              <a:latin typeface="+mj-lt"/>
              <a:ea typeface="黑体" pitchFamily="49" charset="-122"/>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zh-CN" altLang="en-US" sz="2800" b="0" i="0" u="none" strike="noStrike" kern="1200" cap="none" spc="0" normalizeH="0" baseline="0" noProof="0" dirty="0">
                <a:ln>
                  <a:noFill/>
                </a:ln>
                <a:solidFill>
                  <a:schemeClr val="tx2"/>
                </a:solidFill>
                <a:effectLst/>
                <a:uLnTx/>
                <a:uFillTx/>
                <a:latin typeface="+mj-lt"/>
                <a:ea typeface="黑体" pitchFamily="49" charset="-122"/>
                <a:cs typeface="+mn-cs"/>
              </a:rPr>
              <a:t>例如，有向图，是由节点集合</a:t>
            </a:r>
            <a:r>
              <a:rPr kumimoji="0" lang="en-US" altLang="zh-CN" sz="2800" b="0" i="1" u="none" strike="noStrike" kern="1200" cap="none" spc="0" normalizeH="0" baseline="0" noProof="0" dirty="0">
                <a:ln>
                  <a:noFill/>
                </a:ln>
                <a:solidFill>
                  <a:schemeClr val="tx2"/>
                </a:solidFill>
                <a:effectLst/>
                <a:uLnTx/>
                <a:uFillTx/>
                <a:latin typeface="+mj-lt"/>
                <a:ea typeface="黑体" pitchFamily="49" charset="-122"/>
                <a:cs typeface="+mn-cs"/>
              </a:rPr>
              <a:t>N</a:t>
            </a:r>
            <a:r>
              <a:rPr kumimoji="0" lang="zh-CN" altLang="en-US" sz="2800" b="0" i="0" u="none" strike="noStrike" kern="1200" cap="none" spc="0" normalizeH="0" baseline="0" noProof="0" dirty="0">
                <a:ln>
                  <a:noFill/>
                </a:ln>
                <a:solidFill>
                  <a:schemeClr val="tx2"/>
                </a:solidFill>
                <a:effectLst/>
                <a:uLnTx/>
                <a:uFillTx/>
                <a:latin typeface="+mj-lt"/>
                <a:ea typeface="黑体" pitchFamily="49" charset="-122"/>
                <a:cs typeface="+mn-cs"/>
              </a:rPr>
              <a:t>以及</a:t>
            </a:r>
            <a:r>
              <a:rPr kumimoji="0" lang="en-US" altLang="zh-CN" sz="2800" b="0" i="1" u="none" strike="noStrike" kern="1200" cap="none" spc="0" normalizeH="0" baseline="0" noProof="0" dirty="0">
                <a:ln>
                  <a:noFill/>
                </a:ln>
                <a:solidFill>
                  <a:schemeClr val="tx2"/>
                </a:solidFill>
                <a:effectLst/>
                <a:uLnTx/>
                <a:uFillTx/>
                <a:latin typeface="+mj-lt"/>
                <a:ea typeface="黑体" pitchFamily="49" charset="-122"/>
                <a:cs typeface="+mn-cs"/>
              </a:rPr>
              <a:t>N</a:t>
            </a:r>
            <a:r>
              <a:rPr kumimoji="0" lang="zh-CN" altLang="en-US" sz="2800" b="0" i="0" u="none" strike="noStrike" kern="1200" cap="none" spc="0" normalizeH="0" baseline="0" noProof="0" dirty="0">
                <a:ln>
                  <a:noFill/>
                </a:ln>
                <a:solidFill>
                  <a:schemeClr val="tx2"/>
                </a:solidFill>
                <a:effectLst/>
                <a:uLnTx/>
                <a:uFillTx/>
                <a:latin typeface="+mj-lt"/>
                <a:ea typeface="黑体" pitchFamily="49" charset="-122"/>
                <a:cs typeface="+mn-cs"/>
              </a:rPr>
              <a:t>上的二元关系</a:t>
            </a:r>
            <a:r>
              <a:rPr kumimoji="0" lang="en-US" altLang="zh-CN" sz="2800" b="0" i="1" u="none" strike="noStrike" kern="1200" cap="none" spc="0" normalizeH="0" baseline="0" noProof="0" dirty="0">
                <a:ln>
                  <a:noFill/>
                </a:ln>
                <a:solidFill>
                  <a:schemeClr val="tx2"/>
                </a:solidFill>
                <a:effectLst/>
                <a:uLnTx/>
                <a:uFillTx/>
                <a:latin typeface="+mj-lt"/>
                <a:ea typeface="黑体" pitchFamily="49" charset="-122"/>
                <a:cs typeface="+mn-cs"/>
              </a:rPr>
              <a:t>A</a:t>
            </a:r>
            <a:r>
              <a:rPr kumimoji="0" lang="zh-CN" altLang="en-US" sz="2800" b="0" i="0" u="none" strike="noStrike" kern="1200" cap="none" spc="0" normalizeH="0" baseline="0" noProof="0" dirty="0">
                <a:ln>
                  <a:noFill/>
                </a:ln>
                <a:solidFill>
                  <a:schemeClr val="tx2"/>
                </a:solidFill>
                <a:effectLst/>
                <a:uLnTx/>
                <a:uFillTx/>
                <a:latin typeface="+mj-lt"/>
                <a:ea typeface="黑体" pitchFamily="49" charset="-122"/>
                <a:cs typeface="+mn-cs"/>
              </a:rPr>
              <a:t>组成的。我们将</a:t>
            </a:r>
            <a:r>
              <a:rPr kumimoji="0" lang="en-US" altLang="zh-CN" sz="2800" b="0" i="1" u="none" strike="noStrike" kern="1200" cap="none" spc="0" normalizeH="0" baseline="0" noProof="0" dirty="0">
                <a:ln>
                  <a:noFill/>
                </a:ln>
                <a:solidFill>
                  <a:schemeClr val="tx2"/>
                </a:solidFill>
                <a:effectLst/>
                <a:uLnTx/>
                <a:uFillTx/>
                <a:latin typeface="+mj-lt"/>
                <a:ea typeface="黑体" pitchFamily="49" charset="-122"/>
                <a:cs typeface="+mn-cs"/>
              </a:rPr>
              <a:t>A</a:t>
            </a:r>
            <a:r>
              <a:rPr kumimoji="0" lang="zh-CN" altLang="en-US" sz="2800" b="0" i="0" u="none" strike="noStrike" kern="1200" cap="none" spc="0" normalizeH="0" baseline="0" noProof="0" dirty="0">
                <a:ln>
                  <a:noFill/>
                </a:ln>
                <a:solidFill>
                  <a:schemeClr val="tx2"/>
                </a:solidFill>
                <a:effectLst/>
                <a:uLnTx/>
                <a:uFillTx/>
                <a:latin typeface="+mj-lt"/>
                <a:ea typeface="黑体" pitchFamily="49" charset="-122"/>
                <a:cs typeface="+mn-cs"/>
              </a:rPr>
              <a:t>称为有向图弧的集合，因此弧是节点的有序对。</a:t>
            </a:r>
          </a:p>
        </p:txBody>
      </p:sp>
      <p:pic>
        <p:nvPicPr>
          <p:cNvPr id="13" name="Picture 2">
            <a:extLst>
              <a:ext uri="{FF2B5EF4-FFF2-40B4-BE49-F238E27FC236}">
                <a16:creationId xmlns:a16="http://schemas.microsoft.com/office/drawing/2014/main" id="{DD751266-1675-462F-8C3E-A7850EA530FA}"/>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8988201" y="2975368"/>
            <a:ext cx="1772097" cy="2559696"/>
          </a:xfrm>
          <a:prstGeom prst="rect">
            <a:avLst/>
          </a:prstGeom>
          <a:noFill/>
          <a:ln w="9525">
            <a:noFill/>
            <a:miter lim="800000"/>
            <a:headEnd/>
            <a:tailEnd/>
          </a:ln>
        </p:spPr>
      </p:pic>
    </p:spTree>
    <p:extLst>
      <p:ext uri="{BB962C8B-B14F-4D97-AF65-F5344CB8AC3E}">
        <p14:creationId xmlns:p14="http://schemas.microsoft.com/office/powerpoint/2010/main" val="297492570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a:extLst>
              <a:ext uri="{FF2B5EF4-FFF2-40B4-BE49-F238E27FC236}">
                <a16:creationId xmlns:a16="http://schemas.microsoft.com/office/drawing/2014/main" id="{B4A13259-0875-4C49-8AE7-4BFC7DCE7BF3}"/>
              </a:ext>
            </a:extLst>
          </p:cNvPr>
          <p:cNvSpPr>
            <a:spLocks noGrp="1"/>
          </p:cNvSpPr>
          <p:nvPr>
            <p:ph type="body" sz="quarter" idx="11"/>
          </p:nvPr>
        </p:nvSpPr>
        <p:spPr/>
        <p:txBody>
          <a:bodyPr>
            <a:normAutofit/>
          </a:bodyPr>
          <a:lstStyle/>
          <a:p>
            <a:r>
              <a:rPr lang="zh-CN" altLang="en-US" dirty="0"/>
              <a:t>比特与数据</a:t>
            </a:r>
          </a:p>
        </p:txBody>
      </p:sp>
      <p:sp>
        <p:nvSpPr>
          <p:cNvPr id="10" name="文本占位符 9">
            <a:extLst>
              <a:ext uri="{FF2B5EF4-FFF2-40B4-BE49-F238E27FC236}">
                <a16:creationId xmlns:a16="http://schemas.microsoft.com/office/drawing/2014/main" id="{0148E6DE-C118-4906-ABBF-76DE5CB444DF}"/>
              </a:ext>
            </a:extLst>
          </p:cNvPr>
          <p:cNvSpPr>
            <a:spLocks noGrp="1"/>
          </p:cNvSpPr>
          <p:nvPr>
            <p:ph type="body" sz="quarter" idx="13"/>
          </p:nvPr>
        </p:nvSpPr>
        <p:spPr/>
        <p:txBody>
          <a:bodyPr>
            <a:normAutofit/>
          </a:bodyPr>
          <a:lstStyle/>
          <a:p>
            <a:r>
              <a:rPr lang="zh-CN" altLang="en-US" dirty="0"/>
              <a:t>进制与数据表达</a:t>
            </a:r>
          </a:p>
        </p:txBody>
      </p:sp>
      <p:sp>
        <p:nvSpPr>
          <p:cNvPr id="11" name="文本占位符 10">
            <a:extLst>
              <a:ext uri="{FF2B5EF4-FFF2-40B4-BE49-F238E27FC236}">
                <a16:creationId xmlns:a16="http://schemas.microsoft.com/office/drawing/2014/main" id="{8B5B1623-BD2E-4CC7-B108-55CFFEB4F482}"/>
              </a:ext>
            </a:extLst>
          </p:cNvPr>
          <p:cNvSpPr>
            <a:spLocks noGrp="1"/>
          </p:cNvSpPr>
          <p:nvPr>
            <p:ph type="body" sz="quarter" idx="14"/>
          </p:nvPr>
        </p:nvSpPr>
        <p:spPr/>
        <p:txBody>
          <a:bodyPr>
            <a:normAutofit/>
          </a:bodyPr>
          <a:lstStyle/>
          <a:p>
            <a:pPr marL="0" indent="0">
              <a:buNone/>
            </a:pPr>
            <a:r>
              <a:rPr lang="zh-CN" altLang="en-US" dirty="0"/>
              <a:t>数据的编码与存储</a:t>
            </a:r>
          </a:p>
        </p:txBody>
      </p:sp>
      <p:sp>
        <p:nvSpPr>
          <p:cNvPr id="14" name="文本占位符 13">
            <a:extLst>
              <a:ext uri="{FF2B5EF4-FFF2-40B4-BE49-F238E27FC236}">
                <a16:creationId xmlns:a16="http://schemas.microsoft.com/office/drawing/2014/main" id="{94DC4B26-4E3B-49F8-9591-2C94645EB8B8}"/>
              </a:ext>
            </a:extLst>
          </p:cNvPr>
          <p:cNvSpPr>
            <a:spLocks noGrp="1"/>
          </p:cNvSpPr>
          <p:nvPr>
            <p:ph type="body" sz="quarter" idx="17"/>
          </p:nvPr>
        </p:nvSpPr>
        <p:spPr/>
        <p:txBody>
          <a:bodyPr/>
          <a:lstStyle/>
          <a:p>
            <a:r>
              <a:rPr lang="en-US" altLang="zh-CN" dirty="0"/>
              <a:t>1</a:t>
            </a:r>
            <a:endParaRPr lang="zh-CN" altLang="en-US" dirty="0"/>
          </a:p>
        </p:txBody>
      </p:sp>
      <p:sp>
        <p:nvSpPr>
          <p:cNvPr id="15" name="文本占位符 14">
            <a:extLst>
              <a:ext uri="{FF2B5EF4-FFF2-40B4-BE49-F238E27FC236}">
                <a16:creationId xmlns:a16="http://schemas.microsoft.com/office/drawing/2014/main" id="{C1898233-D830-4793-A0D9-672B61A87A1C}"/>
              </a:ext>
            </a:extLst>
          </p:cNvPr>
          <p:cNvSpPr>
            <a:spLocks noGrp="1"/>
          </p:cNvSpPr>
          <p:nvPr>
            <p:ph type="body" sz="quarter" idx="18"/>
          </p:nvPr>
        </p:nvSpPr>
        <p:spPr/>
        <p:txBody>
          <a:bodyPr/>
          <a:lstStyle/>
          <a:p>
            <a:r>
              <a:rPr lang="en-US" altLang="zh-CN" dirty="0"/>
              <a:t>2</a:t>
            </a:r>
            <a:endParaRPr lang="zh-CN" altLang="en-US" dirty="0"/>
          </a:p>
        </p:txBody>
      </p:sp>
      <p:sp>
        <p:nvSpPr>
          <p:cNvPr id="16" name="文本占位符 15">
            <a:extLst>
              <a:ext uri="{FF2B5EF4-FFF2-40B4-BE49-F238E27FC236}">
                <a16:creationId xmlns:a16="http://schemas.microsoft.com/office/drawing/2014/main" id="{980735B8-1720-44B9-B306-9869D9C262B7}"/>
              </a:ext>
            </a:extLst>
          </p:cNvPr>
          <p:cNvSpPr>
            <a:spLocks noGrp="1"/>
          </p:cNvSpPr>
          <p:nvPr>
            <p:ph type="body" sz="quarter" idx="19"/>
          </p:nvPr>
        </p:nvSpPr>
        <p:spPr/>
        <p:txBody>
          <a:bodyPr/>
          <a:lstStyle/>
          <a:p>
            <a:r>
              <a:rPr lang="en-US" altLang="zh-CN" dirty="0"/>
              <a:t>3</a:t>
            </a:r>
            <a:endParaRPr lang="zh-CN" altLang="en-US" dirty="0"/>
          </a:p>
        </p:txBody>
      </p:sp>
      <p:pic>
        <p:nvPicPr>
          <p:cNvPr id="20" name="Picture 1" descr="C:\Users\Administrator\Desktop\deep-web-06-1920x1080.jpg">
            <a:extLst>
              <a:ext uri="{FF2B5EF4-FFF2-40B4-BE49-F238E27FC236}">
                <a16:creationId xmlns:a16="http://schemas.microsoft.com/office/drawing/2014/main" id="{D806B1DB-DDEB-49BD-A9D1-CFB8179F9696}"/>
              </a:ext>
            </a:extLst>
          </p:cNvPr>
          <p:cNvPicPr>
            <a:picLocks noGrp="1" noChangeAspect="1" noChangeArrowheads="1"/>
          </p:cNvPicPr>
          <p:nvPr>
            <p:ph type="pic" sz="quarter" idx="12"/>
          </p:nvPr>
        </p:nvPicPr>
        <p:blipFill rotWithShape="1">
          <a:blip r:embed="rId2" cstate="print">
            <a:extLst>
              <a:ext uri="{28A0092B-C50C-407E-A947-70E740481C1C}">
                <a14:useLocalDpi xmlns:a14="http://schemas.microsoft.com/office/drawing/2010/main"/>
              </a:ext>
            </a:extLst>
          </a:blip>
          <a:srcRect/>
          <a:stretch/>
        </p:blipFill>
        <p:spPr bwMode="auto">
          <a:xfrm>
            <a:off x="0" y="0"/>
            <a:ext cx="4910666" cy="6858000"/>
          </a:xfrm>
          <a:prstGeom prst="rect">
            <a:avLst/>
          </a:prstGeom>
          <a:noFill/>
        </p:spPr>
      </p:pic>
      <p:sp>
        <p:nvSpPr>
          <p:cNvPr id="7" name="标题 6">
            <a:extLst>
              <a:ext uri="{FF2B5EF4-FFF2-40B4-BE49-F238E27FC236}">
                <a16:creationId xmlns:a16="http://schemas.microsoft.com/office/drawing/2014/main" id="{381415FF-8B7E-4DC7-BFC5-9B343EA1C0BE}"/>
              </a:ext>
            </a:extLst>
          </p:cNvPr>
          <p:cNvSpPr>
            <a:spLocks noGrp="1"/>
          </p:cNvSpPr>
          <p:nvPr>
            <p:ph type="title"/>
          </p:nvPr>
        </p:nvSpPr>
        <p:spPr>
          <a:xfrm>
            <a:off x="826626" y="3727361"/>
            <a:ext cx="3349958" cy="1025525"/>
          </a:xfrm>
        </p:spPr>
        <p:txBody>
          <a:bodyPr/>
          <a:lstStyle/>
          <a:p>
            <a:pPr>
              <a:lnSpc>
                <a:spcPct val="100000"/>
              </a:lnSpc>
            </a:pPr>
            <a:r>
              <a:rPr lang="zh-CN" altLang="en-US" sz="2000" dirty="0">
                <a:solidFill>
                  <a:schemeClr val="bg1"/>
                </a:solidFill>
              </a:rPr>
              <a:t>第 </a:t>
            </a:r>
            <a:r>
              <a:rPr lang="en-US" altLang="zh-CN" sz="2000" dirty="0">
                <a:solidFill>
                  <a:schemeClr val="bg1"/>
                </a:solidFill>
              </a:rPr>
              <a:t>3 </a:t>
            </a:r>
            <a:r>
              <a:rPr lang="zh-CN" altLang="en-US" sz="2000" dirty="0">
                <a:solidFill>
                  <a:schemeClr val="bg1"/>
                </a:solidFill>
              </a:rPr>
              <a:t>章</a:t>
            </a:r>
            <a:br>
              <a:rPr lang="en-US" altLang="zh-CN" dirty="0">
                <a:solidFill>
                  <a:schemeClr val="bg1"/>
                </a:solidFill>
              </a:rPr>
            </a:br>
            <a:r>
              <a:rPr lang="zh-CN" altLang="en-US" sz="2800" dirty="0">
                <a:solidFill>
                  <a:schemeClr val="bg1"/>
                </a:solidFill>
              </a:rPr>
              <a:t>数据的模型与结构</a:t>
            </a:r>
            <a:endParaRPr lang="zh-CN" altLang="en-US" dirty="0">
              <a:solidFill>
                <a:schemeClr val="bg1"/>
              </a:solidFill>
            </a:endParaRPr>
          </a:p>
        </p:txBody>
      </p:sp>
      <p:sp>
        <p:nvSpPr>
          <p:cNvPr id="3" name="文本占位符 2">
            <a:extLst>
              <a:ext uri="{FF2B5EF4-FFF2-40B4-BE49-F238E27FC236}">
                <a16:creationId xmlns:a16="http://schemas.microsoft.com/office/drawing/2014/main" id="{2474FE42-A1E9-4775-81F1-6C26469DC223}"/>
              </a:ext>
            </a:extLst>
          </p:cNvPr>
          <p:cNvSpPr>
            <a:spLocks noGrp="1"/>
          </p:cNvSpPr>
          <p:nvPr>
            <p:ph type="body" sz="quarter" idx="21"/>
          </p:nvPr>
        </p:nvSpPr>
        <p:spPr/>
        <p:txBody>
          <a:bodyPr/>
          <a:lstStyle/>
          <a:p>
            <a:r>
              <a:rPr lang="en-US" altLang="zh-CN" dirty="0"/>
              <a:t>5</a:t>
            </a:r>
            <a:endParaRPr lang="zh-CN" altLang="en-US" dirty="0"/>
          </a:p>
        </p:txBody>
      </p:sp>
      <p:sp>
        <p:nvSpPr>
          <p:cNvPr id="5" name="文本占位符 4">
            <a:extLst>
              <a:ext uri="{FF2B5EF4-FFF2-40B4-BE49-F238E27FC236}">
                <a16:creationId xmlns:a16="http://schemas.microsoft.com/office/drawing/2014/main" id="{97FE6D54-2EDE-4DDB-AAB4-9BD580C197C6}"/>
              </a:ext>
            </a:extLst>
          </p:cNvPr>
          <p:cNvSpPr>
            <a:spLocks noGrp="1"/>
          </p:cNvSpPr>
          <p:nvPr>
            <p:ph type="body" sz="quarter" idx="16"/>
          </p:nvPr>
        </p:nvSpPr>
        <p:spPr/>
        <p:txBody>
          <a:bodyPr>
            <a:normAutofit/>
          </a:bodyPr>
          <a:lstStyle/>
          <a:p>
            <a:pPr marL="0" indent="0">
              <a:buNone/>
            </a:pPr>
            <a:r>
              <a:rPr lang="zh-CN" altLang="en-US" dirty="0"/>
              <a:t>数据的结构</a:t>
            </a:r>
          </a:p>
        </p:txBody>
      </p:sp>
      <p:sp>
        <p:nvSpPr>
          <p:cNvPr id="9" name="文本占位符 8">
            <a:extLst>
              <a:ext uri="{FF2B5EF4-FFF2-40B4-BE49-F238E27FC236}">
                <a16:creationId xmlns:a16="http://schemas.microsoft.com/office/drawing/2014/main" id="{0C5B36F8-9EAE-4DBD-ACC2-557E15CFBF13}"/>
              </a:ext>
            </a:extLst>
          </p:cNvPr>
          <p:cNvSpPr>
            <a:spLocks noGrp="1"/>
          </p:cNvSpPr>
          <p:nvPr>
            <p:ph type="body" sz="quarter" idx="15"/>
          </p:nvPr>
        </p:nvSpPr>
        <p:spPr/>
        <p:txBody>
          <a:bodyPr>
            <a:normAutofit/>
          </a:bodyPr>
          <a:lstStyle/>
          <a:p>
            <a:pPr marL="0" indent="0">
              <a:buNone/>
            </a:pPr>
            <a:r>
              <a:rPr lang="zh-CN" altLang="en-US" dirty="0"/>
              <a:t>数据的模型</a:t>
            </a:r>
          </a:p>
        </p:txBody>
      </p:sp>
      <p:sp>
        <p:nvSpPr>
          <p:cNvPr id="21" name="文本占位符 20">
            <a:extLst>
              <a:ext uri="{FF2B5EF4-FFF2-40B4-BE49-F238E27FC236}">
                <a16:creationId xmlns:a16="http://schemas.microsoft.com/office/drawing/2014/main" id="{A5FD5F63-0BA4-456E-9431-D652886C5BAC}"/>
              </a:ext>
            </a:extLst>
          </p:cNvPr>
          <p:cNvSpPr>
            <a:spLocks noGrp="1"/>
          </p:cNvSpPr>
          <p:nvPr>
            <p:ph type="body" sz="quarter" idx="20"/>
          </p:nvPr>
        </p:nvSpPr>
        <p:spPr/>
        <p:txBody>
          <a:bodyPr/>
          <a:lstStyle/>
          <a:p>
            <a:r>
              <a:rPr lang="en-US" altLang="zh-CN" dirty="0"/>
              <a:t>4</a:t>
            </a:r>
            <a:endParaRPr lang="zh-CN" altLang="en-US" dirty="0"/>
          </a:p>
        </p:txBody>
      </p:sp>
    </p:spTree>
    <p:extLst>
      <p:ext uri="{BB962C8B-B14F-4D97-AF65-F5344CB8AC3E}">
        <p14:creationId xmlns:p14="http://schemas.microsoft.com/office/powerpoint/2010/main" val="36521984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C3BA9540-C573-4A5F-939E-5A95F604AA0C}"/>
              </a:ext>
            </a:extLst>
          </p:cNvPr>
          <p:cNvSpPr>
            <a:spLocks noGrp="1"/>
          </p:cNvSpPr>
          <p:nvPr>
            <p:ph type="body" sz="quarter" idx="14"/>
          </p:nvPr>
        </p:nvSpPr>
        <p:spPr/>
        <p:txBody>
          <a:bodyPr/>
          <a:lstStyle/>
          <a:p>
            <a:r>
              <a:rPr lang="zh-CN" altLang="en-US" sz="2400" dirty="0"/>
              <a:t>数据的离散化</a:t>
            </a:r>
          </a:p>
        </p:txBody>
      </p:sp>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dirty="0"/>
              <a:t>3.1  </a:t>
            </a:r>
            <a:r>
              <a:rPr lang="zh-CN" altLang="en-US" dirty="0"/>
              <a:t>比特与数据</a:t>
            </a:r>
          </a:p>
        </p:txBody>
      </p:sp>
      <p:pic>
        <p:nvPicPr>
          <p:cNvPr id="3076" name="Picture 4" descr="Digital Communication - Sampling - Tutorialspoint">
            <a:extLst>
              <a:ext uri="{FF2B5EF4-FFF2-40B4-BE49-F238E27FC236}">
                <a16:creationId xmlns:a16="http://schemas.microsoft.com/office/drawing/2014/main" id="{2007F26C-9678-44D2-B2F4-8D0AE7045AEB}"/>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115197" y="896896"/>
            <a:ext cx="4402353" cy="2956324"/>
          </a:xfrm>
          <a:prstGeom prst="rect">
            <a:avLst/>
          </a:prstGeom>
          <a:noFill/>
          <a:extLst>
            <a:ext uri="{909E8E84-426E-40DD-AFC4-6F175D3DCCD1}">
              <a14:hiddenFill xmlns:a14="http://schemas.microsoft.com/office/drawing/2010/main">
                <a:solidFill>
                  <a:srgbClr val="FFFFFF"/>
                </a:solidFill>
              </a14:hiddenFill>
            </a:ext>
          </a:extLst>
        </p:spPr>
      </p:pic>
      <p:grpSp>
        <p:nvGrpSpPr>
          <p:cNvPr id="25" name="组合 24">
            <a:extLst>
              <a:ext uri="{FF2B5EF4-FFF2-40B4-BE49-F238E27FC236}">
                <a16:creationId xmlns:a16="http://schemas.microsoft.com/office/drawing/2014/main" id="{54BFE4F6-CBA5-47AD-BF56-C923142002C6}"/>
              </a:ext>
            </a:extLst>
          </p:cNvPr>
          <p:cNvGrpSpPr/>
          <p:nvPr/>
        </p:nvGrpSpPr>
        <p:grpSpPr>
          <a:xfrm>
            <a:off x="6096000" y="2545492"/>
            <a:ext cx="4402353" cy="1307728"/>
            <a:chOff x="6096000" y="2545492"/>
            <a:chExt cx="4402353" cy="1307728"/>
          </a:xfrm>
        </p:grpSpPr>
        <p:pic>
          <p:nvPicPr>
            <p:cNvPr id="7" name="Picture 4" descr="Digital Communication - Sampling - Tutorialspoint">
              <a:extLst>
                <a:ext uri="{FF2B5EF4-FFF2-40B4-BE49-F238E27FC236}">
                  <a16:creationId xmlns:a16="http://schemas.microsoft.com/office/drawing/2014/main" id="{D9B1C7BD-6FF9-4DD3-9F57-3DB9FA580FB3}"/>
                </a:ext>
              </a:extLst>
            </p:cNvPr>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6096000" y="2545492"/>
              <a:ext cx="4402353" cy="1307728"/>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a:extLst>
                <a:ext uri="{FF2B5EF4-FFF2-40B4-BE49-F238E27FC236}">
                  <a16:creationId xmlns:a16="http://schemas.microsoft.com/office/drawing/2014/main" id="{ED1F4886-2118-43D3-8FF2-F159DE41C034}"/>
                </a:ext>
              </a:extLst>
            </p:cNvPr>
            <p:cNvSpPr/>
            <p:nvPr/>
          </p:nvSpPr>
          <p:spPr>
            <a:xfrm>
              <a:off x="7611759" y="2709891"/>
              <a:ext cx="2261289" cy="5436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8210E53D-A2B6-443B-816B-21BDBD323973}"/>
                </a:ext>
              </a:extLst>
            </p:cNvPr>
            <p:cNvSpPr/>
            <p:nvPr/>
          </p:nvSpPr>
          <p:spPr>
            <a:xfrm>
              <a:off x="7611759" y="3264902"/>
              <a:ext cx="2261289" cy="5436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接连接符 7">
              <a:extLst>
                <a:ext uri="{FF2B5EF4-FFF2-40B4-BE49-F238E27FC236}">
                  <a16:creationId xmlns:a16="http://schemas.microsoft.com/office/drawing/2014/main" id="{6EEDFBC0-529E-4C08-B4AB-0B941C566C75}"/>
                </a:ext>
              </a:extLst>
            </p:cNvPr>
            <p:cNvCxnSpPr>
              <a:cxnSpLocks/>
            </p:cNvCxnSpPr>
            <p:nvPr/>
          </p:nvCxnSpPr>
          <p:spPr>
            <a:xfrm>
              <a:off x="7600435" y="2985501"/>
              <a:ext cx="696741"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15" name="直接连接符 14">
              <a:extLst>
                <a:ext uri="{FF2B5EF4-FFF2-40B4-BE49-F238E27FC236}">
                  <a16:creationId xmlns:a16="http://schemas.microsoft.com/office/drawing/2014/main" id="{84625EFE-FBA2-46D0-A4FA-C8AB556B09DE}"/>
                </a:ext>
              </a:extLst>
            </p:cNvPr>
            <p:cNvCxnSpPr>
              <a:cxnSpLocks/>
            </p:cNvCxnSpPr>
            <p:nvPr/>
          </p:nvCxnSpPr>
          <p:spPr>
            <a:xfrm>
              <a:off x="8297176" y="3430343"/>
              <a:ext cx="242373"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17" name="直接连接符 16">
              <a:extLst>
                <a:ext uri="{FF2B5EF4-FFF2-40B4-BE49-F238E27FC236}">
                  <a16:creationId xmlns:a16="http://schemas.microsoft.com/office/drawing/2014/main" id="{93386787-A6E2-48BE-B955-9789567740C6}"/>
                </a:ext>
              </a:extLst>
            </p:cNvPr>
            <p:cNvCxnSpPr>
              <a:cxnSpLocks/>
            </p:cNvCxnSpPr>
            <p:nvPr/>
          </p:nvCxnSpPr>
          <p:spPr>
            <a:xfrm>
              <a:off x="8560789" y="2989611"/>
              <a:ext cx="181614"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19" name="直接连接符 18">
              <a:extLst>
                <a:ext uri="{FF2B5EF4-FFF2-40B4-BE49-F238E27FC236}">
                  <a16:creationId xmlns:a16="http://schemas.microsoft.com/office/drawing/2014/main" id="{21CBC650-32E4-4C79-B9E7-C5168B392573}"/>
                </a:ext>
              </a:extLst>
            </p:cNvPr>
            <p:cNvCxnSpPr>
              <a:cxnSpLocks/>
            </p:cNvCxnSpPr>
            <p:nvPr/>
          </p:nvCxnSpPr>
          <p:spPr>
            <a:xfrm>
              <a:off x="8752314" y="3429000"/>
              <a:ext cx="144551" cy="5459"/>
            </a:xfrm>
            <a:prstGeom prst="line">
              <a:avLst/>
            </a:prstGeom>
            <a:ln w="28575"/>
          </p:spPr>
          <p:style>
            <a:lnRef idx="1">
              <a:schemeClr val="dk1"/>
            </a:lnRef>
            <a:fillRef idx="0">
              <a:schemeClr val="dk1"/>
            </a:fillRef>
            <a:effectRef idx="0">
              <a:schemeClr val="dk1"/>
            </a:effectRef>
            <a:fontRef idx="minor">
              <a:schemeClr val="tx1"/>
            </a:fontRef>
          </p:style>
        </p:cxnSp>
        <p:cxnSp>
          <p:nvCxnSpPr>
            <p:cNvPr id="21" name="直接连接符 20">
              <a:extLst>
                <a:ext uri="{FF2B5EF4-FFF2-40B4-BE49-F238E27FC236}">
                  <a16:creationId xmlns:a16="http://schemas.microsoft.com/office/drawing/2014/main" id="{EB9A9D1D-F67B-4454-AEA9-271E53EFD08A}"/>
                </a:ext>
              </a:extLst>
            </p:cNvPr>
            <p:cNvCxnSpPr>
              <a:cxnSpLocks/>
            </p:cNvCxnSpPr>
            <p:nvPr/>
          </p:nvCxnSpPr>
          <p:spPr>
            <a:xfrm>
              <a:off x="8926726" y="2989611"/>
              <a:ext cx="696741"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22" name="直接连接符 21">
              <a:extLst>
                <a:ext uri="{FF2B5EF4-FFF2-40B4-BE49-F238E27FC236}">
                  <a16:creationId xmlns:a16="http://schemas.microsoft.com/office/drawing/2014/main" id="{3D6AAD16-03AB-4DB0-AF85-A8247696DE21}"/>
                </a:ext>
              </a:extLst>
            </p:cNvPr>
            <p:cNvCxnSpPr>
              <a:cxnSpLocks/>
            </p:cNvCxnSpPr>
            <p:nvPr/>
          </p:nvCxnSpPr>
          <p:spPr>
            <a:xfrm>
              <a:off x="9625848" y="3434459"/>
              <a:ext cx="242373"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23" name="直接连接符 22">
              <a:extLst>
                <a:ext uri="{FF2B5EF4-FFF2-40B4-BE49-F238E27FC236}">
                  <a16:creationId xmlns:a16="http://schemas.microsoft.com/office/drawing/2014/main" id="{6AC40729-0996-4BBF-812D-C1CD0D446591}"/>
                </a:ext>
              </a:extLst>
            </p:cNvPr>
            <p:cNvCxnSpPr>
              <a:cxnSpLocks/>
            </p:cNvCxnSpPr>
            <p:nvPr/>
          </p:nvCxnSpPr>
          <p:spPr>
            <a:xfrm>
              <a:off x="8297176" y="2975204"/>
              <a:ext cx="0" cy="459255"/>
            </a:xfrm>
            <a:prstGeom prst="line">
              <a:avLst/>
            </a:prstGeom>
            <a:ln w="28575"/>
          </p:spPr>
          <p:style>
            <a:lnRef idx="1">
              <a:schemeClr val="dk1"/>
            </a:lnRef>
            <a:fillRef idx="0">
              <a:schemeClr val="dk1"/>
            </a:fillRef>
            <a:effectRef idx="0">
              <a:schemeClr val="dk1"/>
            </a:effectRef>
            <a:fontRef idx="minor">
              <a:schemeClr val="tx1"/>
            </a:fontRef>
          </p:style>
        </p:cxnSp>
        <p:cxnSp>
          <p:nvCxnSpPr>
            <p:cNvPr id="26" name="直接连接符 25">
              <a:extLst>
                <a:ext uri="{FF2B5EF4-FFF2-40B4-BE49-F238E27FC236}">
                  <a16:creationId xmlns:a16="http://schemas.microsoft.com/office/drawing/2014/main" id="{9D1E9313-5870-4C57-838A-B1E654BE9088}"/>
                </a:ext>
              </a:extLst>
            </p:cNvPr>
            <p:cNvCxnSpPr>
              <a:cxnSpLocks/>
            </p:cNvCxnSpPr>
            <p:nvPr/>
          </p:nvCxnSpPr>
          <p:spPr>
            <a:xfrm>
              <a:off x="8548432" y="2977254"/>
              <a:ext cx="0" cy="459255"/>
            </a:xfrm>
            <a:prstGeom prst="line">
              <a:avLst/>
            </a:prstGeom>
            <a:ln w="28575"/>
          </p:spPr>
          <p:style>
            <a:lnRef idx="1">
              <a:schemeClr val="dk1"/>
            </a:lnRef>
            <a:fillRef idx="0">
              <a:schemeClr val="dk1"/>
            </a:fillRef>
            <a:effectRef idx="0">
              <a:schemeClr val="dk1"/>
            </a:effectRef>
            <a:fontRef idx="minor">
              <a:schemeClr val="tx1"/>
            </a:fontRef>
          </p:style>
        </p:cxnSp>
        <p:cxnSp>
          <p:nvCxnSpPr>
            <p:cNvPr id="27" name="直接连接符 26">
              <a:extLst>
                <a:ext uri="{FF2B5EF4-FFF2-40B4-BE49-F238E27FC236}">
                  <a16:creationId xmlns:a16="http://schemas.microsoft.com/office/drawing/2014/main" id="{9581051F-0E06-477E-BCF2-C255FE893203}"/>
                </a:ext>
              </a:extLst>
            </p:cNvPr>
            <p:cNvCxnSpPr>
              <a:cxnSpLocks/>
            </p:cNvCxnSpPr>
            <p:nvPr/>
          </p:nvCxnSpPr>
          <p:spPr>
            <a:xfrm>
              <a:off x="8752314" y="2989611"/>
              <a:ext cx="0" cy="459255"/>
            </a:xfrm>
            <a:prstGeom prst="line">
              <a:avLst/>
            </a:prstGeom>
            <a:ln w="28575"/>
          </p:spPr>
          <p:style>
            <a:lnRef idx="1">
              <a:schemeClr val="dk1"/>
            </a:lnRef>
            <a:fillRef idx="0">
              <a:schemeClr val="dk1"/>
            </a:fillRef>
            <a:effectRef idx="0">
              <a:schemeClr val="dk1"/>
            </a:effectRef>
            <a:fontRef idx="minor">
              <a:schemeClr val="tx1"/>
            </a:fontRef>
          </p:style>
        </p:cxnSp>
        <p:cxnSp>
          <p:nvCxnSpPr>
            <p:cNvPr id="29" name="直接连接符 28">
              <a:extLst>
                <a:ext uri="{FF2B5EF4-FFF2-40B4-BE49-F238E27FC236}">
                  <a16:creationId xmlns:a16="http://schemas.microsoft.com/office/drawing/2014/main" id="{F0BEAE69-6FCB-4362-BA87-44436855BC25}"/>
                </a:ext>
              </a:extLst>
            </p:cNvPr>
            <p:cNvCxnSpPr>
              <a:cxnSpLocks/>
            </p:cNvCxnSpPr>
            <p:nvPr/>
          </p:nvCxnSpPr>
          <p:spPr>
            <a:xfrm>
              <a:off x="8911924" y="2977254"/>
              <a:ext cx="0" cy="459255"/>
            </a:xfrm>
            <a:prstGeom prst="line">
              <a:avLst/>
            </a:prstGeom>
            <a:ln w="28575"/>
          </p:spPr>
          <p:style>
            <a:lnRef idx="1">
              <a:schemeClr val="dk1"/>
            </a:lnRef>
            <a:fillRef idx="0">
              <a:schemeClr val="dk1"/>
            </a:fillRef>
            <a:effectRef idx="0">
              <a:schemeClr val="dk1"/>
            </a:effectRef>
            <a:fontRef idx="minor">
              <a:schemeClr val="tx1"/>
            </a:fontRef>
          </p:style>
        </p:cxnSp>
        <p:cxnSp>
          <p:nvCxnSpPr>
            <p:cNvPr id="30" name="直接连接符 29">
              <a:extLst>
                <a:ext uri="{FF2B5EF4-FFF2-40B4-BE49-F238E27FC236}">
                  <a16:creationId xmlns:a16="http://schemas.microsoft.com/office/drawing/2014/main" id="{C53438F5-A2C9-48A6-ADFF-7DDDDA85CE3B}"/>
                </a:ext>
              </a:extLst>
            </p:cNvPr>
            <p:cNvCxnSpPr>
              <a:cxnSpLocks/>
            </p:cNvCxnSpPr>
            <p:nvPr/>
          </p:nvCxnSpPr>
          <p:spPr>
            <a:xfrm>
              <a:off x="9623467" y="2978279"/>
              <a:ext cx="0" cy="459255"/>
            </a:xfrm>
            <a:prstGeom prst="line">
              <a:avLst/>
            </a:prstGeom>
            <a:ln w="28575"/>
          </p:spPr>
          <p:style>
            <a:lnRef idx="1">
              <a:schemeClr val="dk1"/>
            </a:lnRef>
            <a:fillRef idx="0">
              <a:schemeClr val="dk1"/>
            </a:fillRef>
            <a:effectRef idx="0">
              <a:schemeClr val="dk1"/>
            </a:effectRef>
            <a:fontRef idx="minor">
              <a:schemeClr val="tx1"/>
            </a:fontRef>
          </p:style>
        </p:cxnSp>
      </p:grpSp>
      <p:sp>
        <p:nvSpPr>
          <p:cNvPr id="28" name="箭头: 右 27">
            <a:extLst>
              <a:ext uri="{FF2B5EF4-FFF2-40B4-BE49-F238E27FC236}">
                <a16:creationId xmlns:a16="http://schemas.microsoft.com/office/drawing/2014/main" id="{D49AEA4C-8B1F-41C6-9442-C8C4AD796152}"/>
              </a:ext>
            </a:extLst>
          </p:cNvPr>
          <p:cNvSpPr/>
          <p:nvPr/>
        </p:nvSpPr>
        <p:spPr>
          <a:xfrm>
            <a:off x="5515876" y="3264902"/>
            <a:ext cx="698415" cy="3857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文本框 30">
            <a:extLst>
              <a:ext uri="{FF2B5EF4-FFF2-40B4-BE49-F238E27FC236}">
                <a16:creationId xmlns:a16="http://schemas.microsoft.com/office/drawing/2014/main" id="{32A53F84-BAC3-41EF-9A92-5DA46E278136}"/>
              </a:ext>
            </a:extLst>
          </p:cNvPr>
          <p:cNvSpPr txBox="1"/>
          <p:nvPr/>
        </p:nvSpPr>
        <p:spPr>
          <a:xfrm>
            <a:off x="5195669" y="3865577"/>
            <a:ext cx="1338828" cy="369332"/>
          </a:xfrm>
          <a:prstGeom prst="rect">
            <a:avLst/>
          </a:prstGeom>
          <a:noFill/>
        </p:spPr>
        <p:txBody>
          <a:bodyPr wrap="none" rtlCol="0">
            <a:spAutoFit/>
          </a:bodyPr>
          <a:lstStyle/>
          <a:p>
            <a:r>
              <a:rPr lang="zh-CN" altLang="en-US" i="1" dirty="0"/>
              <a:t>仅表示正负</a:t>
            </a:r>
          </a:p>
        </p:txBody>
      </p:sp>
      <p:sp>
        <p:nvSpPr>
          <p:cNvPr id="32" name="对话气泡: 矩形 31">
            <a:extLst>
              <a:ext uri="{FF2B5EF4-FFF2-40B4-BE49-F238E27FC236}">
                <a16:creationId xmlns:a16="http://schemas.microsoft.com/office/drawing/2014/main" id="{645FEB2B-704E-472C-AE45-C2DD32152553}"/>
              </a:ext>
            </a:extLst>
          </p:cNvPr>
          <p:cNvSpPr/>
          <p:nvPr/>
        </p:nvSpPr>
        <p:spPr>
          <a:xfrm>
            <a:off x="9415848" y="2012465"/>
            <a:ext cx="914400" cy="612648"/>
          </a:xfrm>
          <a:prstGeom prst="wedgeRectCallout">
            <a:avLst>
              <a:gd name="adj1" fmla="val -37049"/>
              <a:gd name="adj2" fmla="val 7863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35" name="对话气泡: 矩形 34">
            <a:extLst>
              <a:ext uri="{FF2B5EF4-FFF2-40B4-BE49-F238E27FC236}">
                <a16:creationId xmlns:a16="http://schemas.microsoft.com/office/drawing/2014/main" id="{17174712-C184-4AE1-83E9-436D4CA309AB}"/>
              </a:ext>
            </a:extLst>
          </p:cNvPr>
          <p:cNvSpPr/>
          <p:nvPr/>
        </p:nvSpPr>
        <p:spPr>
          <a:xfrm>
            <a:off x="7556502" y="3743919"/>
            <a:ext cx="914400" cy="612648"/>
          </a:xfrm>
          <a:prstGeom prst="wedgeRectCallout">
            <a:avLst>
              <a:gd name="adj1" fmla="val 38627"/>
              <a:gd name="adj2" fmla="val -7465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0</a:t>
            </a:r>
            <a:endParaRPr lang="zh-CN" altLang="en-US" dirty="0"/>
          </a:p>
        </p:txBody>
      </p:sp>
      <p:sp>
        <p:nvSpPr>
          <p:cNvPr id="2" name="矩形 1">
            <a:extLst>
              <a:ext uri="{FF2B5EF4-FFF2-40B4-BE49-F238E27FC236}">
                <a16:creationId xmlns:a16="http://schemas.microsoft.com/office/drawing/2014/main" id="{58F9B85A-18C2-414B-A1E1-035A4B994D36}"/>
              </a:ext>
            </a:extLst>
          </p:cNvPr>
          <p:cNvSpPr/>
          <p:nvPr/>
        </p:nvSpPr>
        <p:spPr>
          <a:xfrm>
            <a:off x="2499697" y="2709891"/>
            <a:ext cx="2498501" cy="1034028"/>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1681762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C3BA9540-C573-4A5F-939E-5A95F604AA0C}"/>
              </a:ext>
            </a:extLst>
          </p:cNvPr>
          <p:cNvSpPr>
            <a:spLocks noGrp="1"/>
          </p:cNvSpPr>
          <p:nvPr>
            <p:ph type="body" sz="quarter" idx="14"/>
          </p:nvPr>
        </p:nvSpPr>
        <p:spPr/>
        <p:txBody>
          <a:bodyPr/>
          <a:lstStyle/>
          <a:p>
            <a:r>
              <a:rPr lang="zh-CN" altLang="en-US" sz="2400" dirty="0"/>
              <a:t>数据的离散化</a:t>
            </a:r>
          </a:p>
        </p:txBody>
      </p:sp>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dirty="0"/>
              <a:t>3.1  </a:t>
            </a:r>
            <a:r>
              <a:rPr lang="zh-CN" altLang="en-US" dirty="0"/>
              <a:t>比特与数据</a:t>
            </a:r>
          </a:p>
        </p:txBody>
      </p:sp>
      <p:pic>
        <p:nvPicPr>
          <p:cNvPr id="5122" name="Picture 2" descr="File:Gnome-computer.svg - Wikimedia Commons">
            <a:extLst>
              <a:ext uri="{FF2B5EF4-FFF2-40B4-BE49-F238E27FC236}">
                <a16:creationId xmlns:a16="http://schemas.microsoft.com/office/drawing/2014/main" id="{6D795D05-A904-46B6-A5AC-BCCAB645CF5F}"/>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5164962" y="2242633"/>
            <a:ext cx="1544595" cy="1544595"/>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Why music is an important element in casinos - Il Fondamento">
            <a:extLst>
              <a:ext uri="{FF2B5EF4-FFF2-40B4-BE49-F238E27FC236}">
                <a16:creationId xmlns:a16="http://schemas.microsoft.com/office/drawing/2014/main" id="{468B546D-7D59-48A3-9723-E19289A607FD}"/>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3150972" y="1785796"/>
            <a:ext cx="1623755" cy="953194"/>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Black Computer Moniter, Rs 3000 /piece MITA TECHNOLOGIES AND ...">
            <a:extLst>
              <a:ext uri="{FF2B5EF4-FFF2-40B4-BE49-F238E27FC236}">
                <a16:creationId xmlns:a16="http://schemas.microsoft.com/office/drawing/2014/main" id="{54EFF775-3EFC-4440-98EC-03DF6C751EB3}"/>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7301620" y="1955315"/>
            <a:ext cx="1312262" cy="1013787"/>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Staples Coloured File Folders, Letter Size, 8-1/2&quot; x 11&quot;, Yellow ...">
            <a:extLst>
              <a:ext uri="{FF2B5EF4-FFF2-40B4-BE49-F238E27FC236}">
                <a16:creationId xmlns:a16="http://schemas.microsoft.com/office/drawing/2014/main" id="{30522546-7533-491D-BC6D-F60AEFA32479}"/>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3432411" y="3276631"/>
            <a:ext cx="1178364" cy="1178364"/>
          </a:xfrm>
          <a:prstGeom prst="rect">
            <a:avLst/>
          </a:prstGeom>
          <a:noFill/>
          <a:extLst>
            <a:ext uri="{909E8E84-426E-40DD-AFC4-6F175D3DCCD1}">
              <a14:hiddenFill xmlns:a14="http://schemas.microsoft.com/office/drawing/2010/main">
                <a:solidFill>
                  <a:srgbClr val="FFFFFF"/>
                </a:solidFill>
              </a14:hiddenFill>
            </a:ext>
          </a:extLst>
        </p:spPr>
      </p:pic>
      <p:sp>
        <p:nvSpPr>
          <p:cNvPr id="2" name="对话气泡: 椭圆形 1">
            <a:extLst>
              <a:ext uri="{FF2B5EF4-FFF2-40B4-BE49-F238E27FC236}">
                <a16:creationId xmlns:a16="http://schemas.microsoft.com/office/drawing/2014/main" id="{AC81F49B-7615-4014-A02E-C543C009EECC}"/>
              </a:ext>
            </a:extLst>
          </p:cNvPr>
          <p:cNvSpPr/>
          <p:nvPr/>
        </p:nvSpPr>
        <p:spPr>
          <a:xfrm>
            <a:off x="1101938" y="1136022"/>
            <a:ext cx="2860911" cy="612648"/>
          </a:xfrm>
          <a:prstGeom prst="wedgeEllipseCallout">
            <a:avLst>
              <a:gd name="adj1" fmla="val 21243"/>
              <a:gd name="adj2" fmla="val 6855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010111011001…</a:t>
            </a:r>
            <a:endParaRPr lang="zh-CN" altLang="en-US" dirty="0"/>
          </a:p>
        </p:txBody>
      </p:sp>
      <p:sp>
        <p:nvSpPr>
          <p:cNvPr id="33" name="对话气泡: 椭圆形 32">
            <a:extLst>
              <a:ext uri="{FF2B5EF4-FFF2-40B4-BE49-F238E27FC236}">
                <a16:creationId xmlns:a16="http://schemas.microsoft.com/office/drawing/2014/main" id="{A5C73679-E537-4E2C-BCA3-A346CCDAFBE3}"/>
              </a:ext>
            </a:extLst>
          </p:cNvPr>
          <p:cNvSpPr/>
          <p:nvPr/>
        </p:nvSpPr>
        <p:spPr>
          <a:xfrm>
            <a:off x="631149" y="3559489"/>
            <a:ext cx="2579473" cy="612648"/>
          </a:xfrm>
          <a:prstGeom prst="wedgeEllipseCallout">
            <a:avLst>
              <a:gd name="adj1" fmla="val 54695"/>
              <a:gd name="adj2" fmla="val -2604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101110100101…</a:t>
            </a:r>
            <a:endParaRPr lang="zh-CN" altLang="en-US" dirty="0"/>
          </a:p>
        </p:txBody>
      </p:sp>
      <p:sp>
        <p:nvSpPr>
          <p:cNvPr id="34" name="对话气泡: 椭圆形 33">
            <a:extLst>
              <a:ext uri="{FF2B5EF4-FFF2-40B4-BE49-F238E27FC236}">
                <a16:creationId xmlns:a16="http://schemas.microsoft.com/office/drawing/2014/main" id="{8A6431C8-51ED-4FFD-8A33-7AF1B9713A02}"/>
              </a:ext>
            </a:extLst>
          </p:cNvPr>
          <p:cNvSpPr/>
          <p:nvPr/>
        </p:nvSpPr>
        <p:spPr>
          <a:xfrm>
            <a:off x="7957751" y="629129"/>
            <a:ext cx="3924299" cy="1013786"/>
          </a:xfrm>
          <a:prstGeom prst="wedgeEllipseCallout">
            <a:avLst>
              <a:gd name="adj1" fmla="val -44379"/>
              <a:gd name="adj2" fmla="val 6855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00110010   00101101</a:t>
            </a:r>
          </a:p>
          <a:p>
            <a:pPr algn="ctr"/>
            <a:r>
              <a:rPr lang="en-US" altLang="zh-CN" dirty="0"/>
              <a:t>11001100   01011011</a:t>
            </a:r>
          </a:p>
          <a:p>
            <a:pPr algn="ctr"/>
            <a:r>
              <a:rPr lang="en-US" altLang="zh-CN" dirty="0"/>
              <a:t>……</a:t>
            </a:r>
            <a:endParaRPr lang="zh-CN" altLang="en-US" dirty="0"/>
          </a:p>
        </p:txBody>
      </p:sp>
      <p:sp>
        <p:nvSpPr>
          <p:cNvPr id="6" name="矩形 5">
            <a:extLst>
              <a:ext uri="{FF2B5EF4-FFF2-40B4-BE49-F238E27FC236}">
                <a16:creationId xmlns:a16="http://schemas.microsoft.com/office/drawing/2014/main" id="{251F2DF6-1084-4B54-A7F5-F79F76C928D9}"/>
              </a:ext>
            </a:extLst>
          </p:cNvPr>
          <p:cNvSpPr/>
          <p:nvPr/>
        </p:nvSpPr>
        <p:spPr>
          <a:xfrm>
            <a:off x="7099792" y="3733567"/>
            <a:ext cx="1802711" cy="781984"/>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t>ADD AL,08H</a:t>
            </a:r>
          </a:p>
          <a:p>
            <a:pPr algn="ctr"/>
            <a:r>
              <a:rPr lang="en-US" altLang="zh-CN" dirty="0"/>
              <a:t>MOV BX,AX</a:t>
            </a:r>
            <a:endParaRPr lang="zh-CN" altLang="en-US" dirty="0"/>
          </a:p>
        </p:txBody>
      </p:sp>
      <p:sp>
        <p:nvSpPr>
          <p:cNvPr id="36" name="对话气泡: 椭圆形 35">
            <a:extLst>
              <a:ext uri="{FF2B5EF4-FFF2-40B4-BE49-F238E27FC236}">
                <a16:creationId xmlns:a16="http://schemas.microsoft.com/office/drawing/2014/main" id="{2392FDE1-589C-4EA1-AFE1-FDF0C4A22929}"/>
              </a:ext>
            </a:extLst>
          </p:cNvPr>
          <p:cNvSpPr/>
          <p:nvPr/>
        </p:nvSpPr>
        <p:spPr>
          <a:xfrm>
            <a:off x="8267700" y="2791564"/>
            <a:ext cx="3924299" cy="612648"/>
          </a:xfrm>
          <a:prstGeom prst="wedgeEllipseCallout">
            <a:avLst>
              <a:gd name="adj1" fmla="val -42902"/>
              <a:gd name="adj2" fmla="val 9670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00110 0001 00001000</a:t>
            </a:r>
          </a:p>
          <a:p>
            <a:pPr algn="ctr"/>
            <a:r>
              <a:rPr lang="en-US" altLang="zh-CN" dirty="0"/>
              <a:t>10100 0010 00000001</a:t>
            </a:r>
            <a:endParaRPr lang="zh-CN" altLang="en-US" dirty="0"/>
          </a:p>
        </p:txBody>
      </p:sp>
      <p:sp>
        <p:nvSpPr>
          <p:cNvPr id="10" name="文本框 9">
            <a:extLst>
              <a:ext uri="{FF2B5EF4-FFF2-40B4-BE49-F238E27FC236}">
                <a16:creationId xmlns:a16="http://schemas.microsoft.com/office/drawing/2014/main" id="{3ABF6EE7-51F7-4A10-85B1-397F549D0988}"/>
              </a:ext>
            </a:extLst>
          </p:cNvPr>
          <p:cNvSpPr txBox="1"/>
          <p:nvPr/>
        </p:nvSpPr>
        <p:spPr>
          <a:xfrm>
            <a:off x="2772013" y="5089953"/>
            <a:ext cx="6647974" cy="461665"/>
          </a:xfrm>
          <a:prstGeom prst="rect">
            <a:avLst/>
          </a:prstGeom>
          <a:noFill/>
        </p:spPr>
        <p:txBody>
          <a:bodyPr wrap="none" rtlCol="0">
            <a:spAutoFit/>
          </a:bodyPr>
          <a:lstStyle/>
          <a:p>
            <a:r>
              <a:rPr lang="zh-CN" altLang="en-US" sz="2400" dirty="0">
                <a:solidFill>
                  <a:srgbClr val="C00000"/>
                </a:solidFill>
                <a:latin typeface="黑体" panose="02010609060101010101" pitchFamily="49" charset="-122"/>
                <a:ea typeface="黑体" panose="02010609060101010101" pitchFamily="49" charset="-122"/>
              </a:rPr>
              <a:t>离散化</a:t>
            </a:r>
            <a:r>
              <a:rPr lang="zh-CN" altLang="en-US" sz="2400" dirty="0">
                <a:solidFill>
                  <a:schemeClr val="tx2"/>
                </a:solidFill>
                <a:latin typeface="黑体" panose="02010609060101010101" pitchFamily="49" charset="-122"/>
                <a:ea typeface="黑体" panose="02010609060101010101" pitchFamily="49" charset="-122"/>
              </a:rPr>
              <a:t>的目的：表示数据、存储数据、处理数据</a:t>
            </a:r>
          </a:p>
        </p:txBody>
      </p:sp>
    </p:spTree>
    <p:extLst>
      <p:ext uri="{BB962C8B-B14F-4D97-AF65-F5344CB8AC3E}">
        <p14:creationId xmlns:p14="http://schemas.microsoft.com/office/powerpoint/2010/main" val="7287710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6">
            <a:extLst>
              <a:ext uri="{FF2B5EF4-FFF2-40B4-BE49-F238E27FC236}">
                <a16:creationId xmlns:a16="http://schemas.microsoft.com/office/drawing/2014/main" id="{CA0F3953-266C-4646-834A-B41F0081A23A}"/>
              </a:ext>
            </a:extLst>
          </p:cNvPr>
          <p:cNvSpPr>
            <a:spLocks noGrp="1"/>
          </p:cNvSpPr>
          <p:nvPr>
            <p:ph sz="quarter" idx="15"/>
          </p:nvPr>
        </p:nvSpPr>
        <p:spPr>
          <a:xfrm>
            <a:off x="609600" y="812800"/>
            <a:ext cx="10833100" cy="1646195"/>
          </a:xfrm>
        </p:spPr>
        <p:txBody>
          <a:bodyPr/>
          <a:lstStyle/>
          <a:p>
            <a:r>
              <a:rPr lang="zh-CN" altLang="en-US" dirty="0"/>
              <a:t>计算机中使用</a:t>
            </a:r>
            <a:r>
              <a:rPr lang="zh-CN" altLang="en-US" dirty="0">
                <a:solidFill>
                  <a:srgbClr val="C00000"/>
                </a:solidFill>
              </a:rPr>
              <a:t>二进制</a:t>
            </a:r>
            <a:r>
              <a:rPr lang="zh-CN" altLang="en-US" dirty="0"/>
              <a:t>表示数据、存储数据、处理数据</a:t>
            </a:r>
            <a:endParaRPr lang="en-US" altLang="zh-CN" dirty="0"/>
          </a:p>
          <a:p>
            <a:r>
              <a:rPr lang="zh-CN" altLang="en-US" dirty="0"/>
              <a:t>二进制：</a:t>
            </a:r>
            <a:r>
              <a:rPr lang="en-US" altLang="zh-CN" dirty="0"/>
              <a:t>0  1</a:t>
            </a:r>
            <a:endParaRPr lang="zh-CN" altLang="en-US" dirty="0"/>
          </a:p>
        </p:txBody>
      </p:sp>
      <p:sp>
        <p:nvSpPr>
          <p:cNvPr id="3" name="文本占位符 2">
            <a:extLst>
              <a:ext uri="{FF2B5EF4-FFF2-40B4-BE49-F238E27FC236}">
                <a16:creationId xmlns:a16="http://schemas.microsoft.com/office/drawing/2014/main" id="{C3BA9540-C573-4A5F-939E-5A95F604AA0C}"/>
              </a:ext>
            </a:extLst>
          </p:cNvPr>
          <p:cNvSpPr>
            <a:spLocks noGrp="1"/>
          </p:cNvSpPr>
          <p:nvPr>
            <p:ph type="body" sz="quarter" idx="14"/>
          </p:nvPr>
        </p:nvSpPr>
        <p:spPr/>
        <p:txBody>
          <a:bodyPr/>
          <a:lstStyle/>
          <a:p>
            <a:r>
              <a:rPr lang="zh-CN" altLang="en-US"/>
              <a:t>二进制与比特</a:t>
            </a:r>
            <a:endParaRPr lang="zh-CN" altLang="en-US" dirty="0"/>
          </a:p>
        </p:txBody>
      </p:sp>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a:t>3.1  </a:t>
            </a:r>
            <a:r>
              <a:rPr lang="zh-CN" altLang="en-US"/>
              <a:t>比特与数据</a:t>
            </a:r>
            <a:endParaRPr lang="zh-CN" altLang="en-US" dirty="0"/>
          </a:p>
        </p:txBody>
      </p:sp>
      <p:sp>
        <p:nvSpPr>
          <p:cNvPr id="8" name="文本框 7">
            <a:extLst>
              <a:ext uri="{FF2B5EF4-FFF2-40B4-BE49-F238E27FC236}">
                <a16:creationId xmlns:a16="http://schemas.microsoft.com/office/drawing/2014/main" id="{7998A2B6-FE2B-4C9C-899D-B0FF8CF1F3EC}"/>
              </a:ext>
            </a:extLst>
          </p:cNvPr>
          <p:cNvSpPr txBox="1"/>
          <p:nvPr/>
        </p:nvSpPr>
        <p:spPr>
          <a:xfrm>
            <a:off x="1329310" y="2859977"/>
            <a:ext cx="9533379" cy="923330"/>
          </a:xfrm>
          <a:prstGeom prst="rect">
            <a:avLst/>
          </a:prstGeom>
          <a:noFill/>
        </p:spPr>
        <p:txBody>
          <a:bodyPr wrap="none" rtlCol="0">
            <a:spAutoFit/>
          </a:bodyPr>
          <a:lstStyle/>
          <a:p>
            <a:pPr algn="dist"/>
            <a:r>
              <a:rPr lang="en-US" altLang="zh-CN" sz="5400" spc="300" dirty="0">
                <a:solidFill>
                  <a:schemeClr val="tx2"/>
                </a:solidFill>
              </a:rPr>
              <a:t>011000011100110110101100</a:t>
            </a:r>
            <a:endParaRPr lang="zh-CN" altLang="en-US" sz="5400" spc="300" dirty="0">
              <a:solidFill>
                <a:schemeClr val="tx2"/>
              </a:solidFill>
            </a:endParaRPr>
          </a:p>
        </p:txBody>
      </p:sp>
      <p:sp>
        <p:nvSpPr>
          <p:cNvPr id="9" name="对话气泡: 矩形 8">
            <a:extLst>
              <a:ext uri="{FF2B5EF4-FFF2-40B4-BE49-F238E27FC236}">
                <a16:creationId xmlns:a16="http://schemas.microsoft.com/office/drawing/2014/main" id="{E968A96A-DBE3-41C6-BDEA-8D61BBBB0C6E}"/>
              </a:ext>
            </a:extLst>
          </p:cNvPr>
          <p:cNvSpPr/>
          <p:nvPr/>
        </p:nvSpPr>
        <p:spPr>
          <a:xfrm>
            <a:off x="741405" y="3926022"/>
            <a:ext cx="914400" cy="923329"/>
          </a:xfrm>
          <a:prstGeom prst="wedgeRectCallout">
            <a:avLst>
              <a:gd name="adj1" fmla="val 37275"/>
              <a:gd name="adj2" fmla="val -79986"/>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比特</a:t>
            </a:r>
            <a:endParaRPr lang="en-US" altLang="zh-CN" dirty="0">
              <a:latin typeface="黑体" panose="02010609060101010101" pitchFamily="49" charset="-122"/>
              <a:ea typeface="黑体" panose="02010609060101010101" pitchFamily="49" charset="-122"/>
            </a:endParaRPr>
          </a:p>
          <a:p>
            <a:pPr algn="ctr"/>
            <a:r>
              <a:rPr lang="zh-CN" altLang="en-US" dirty="0">
                <a:latin typeface="黑体" panose="02010609060101010101" pitchFamily="49" charset="-122"/>
                <a:ea typeface="黑体" panose="02010609060101010101" pitchFamily="49" charset="-122"/>
              </a:rPr>
              <a:t>（位）</a:t>
            </a:r>
            <a:endParaRPr lang="en-US" altLang="zh-CN" dirty="0">
              <a:latin typeface="黑体" panose="02010609060101010101" pitchFamily="49" charset="-122"/>
              <a:ea typeface="黑体" panose="02010609060101010101" pitchFamily="49" charset="-122"/>
            </a:endParaRPr>
          </a:p>
          <a:p>
            <a:pPr algn="ctr"/>
            <a:r>
              <a:rPr lang="en-US" altLang="zh-CN" dirty="0">
                <a:latin typeface="黑体" panose="02010609060101010101" pitchFamily="49" charset="-122"/>
                <a:ea typeface="黑体" panose="02010609060101010101" pitchFamily="49" charset="-122"/>
              </a:rPr>
              <a:t>bit</a:t>
            </a:r>
            <a:endParaRPr lang="zh-CN" altLang="en-US" dirty="0">
              <a:latin typeface="黑体" panose="02010609060101010101" pitchFamily="49" charset="-122"/>
              <a:ea typeface="黑体" panose="02010609060101010101" pitchFamily="49" charset="-122"/>
            </a:endParaRPr>
          </a:p>
        </p:txBody>
      </p:sp>
      <p:sp>
        <p:nvSpPr>
          <p:cNvPr id="10" name="矩形 9">
            <a:extLst>
              <a:ext uri="{FF2B5EF4-FFF2-40B4-BE49-F238E27FC236}">
                <a16:creationId xmlns:a16="http://schemas.microsoft.com/office/drawing/2014/main" id="{C0F1406F-D15A-4AE5-AA1F-F455B6DC7FF3}"/>
              </a:ext>
            </a:extLst>
          </p:cNvPr>
          <p:cNvSpPr/>
          <p:nvPr/>
        </p:nvSpPr>
        <p:spPr>
          <a:xfrm>
            <a:off x="1329310" y="3002692"/>
            <a:ext cx="481914" cy="654908"/>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对话气泡: 矩形 12">
            <a:extLst>
              <a:ext uri="{FF2B5EF4-FFF2-40B4-BE49-F238E27FC236}">
                <a16:creationId xmlns:a16="http://schemas.microsoft.com/office/drawing/2014/main" id="{B40E3D24-4D1B-454C-A159-CF84919E8B4B}"/>
              </a:ext>
            </a:extLst>
          </p:cNvPr>
          <p:cNvSpPr/>
          <p:nvPr/>
        </p:nvSpPr>
        <p:spPr>
          <a:xfrm>
            <a:off x="3295650" y="3926022"/>
            <a:ext cx="914400" cy="923329"/>
          </a:xfrm>
          <a:prstGeom prst="wedgeRectCallout">
            <a:avLst>
              <a:gd name="adj1" fmla="val -20833"/>
              <a:gd name="adj2" fmla="val -61250"/>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字节</a:t>
            </a:r>
            <a:endParaRPr lang="en-US" altLang="zh-CN" dirty="0">
              <a:latin typeface="黑体" panose="02010609060101010101" pitchFamily="49" charset="-122"/>
              <a:ea typeface="黑体" panose="02010609060101010101" pitchFamily="49" charset="-122"/>
            </a:endParaRPr>
          </a:p>
          <a:p>
            <a:pPr algn="ctr"/>
            <a:r>
              <a:rPr lang="en-US" altLang="zh-CN" dirty="0">
                <a:latin typeface="黑体" panose="02010609060101010101" pitchFamily="49" charset="-122"/>
                <a:ea typeface="黑体" panose="02010609060101010101" pitchFamily="49" charset="-122"/>
              </a:rPr>
              <a:t>Byte</a:t>
            </a:r>
            <a:endParaRPr lang="zh-CN" altLang="en-US" dirty="0">
              <a:latin typeface="黑体" panose="02010609060101010101" pitchFamily="49" charset="-122"/>
              <a:ea typeface="黑体" panose="02010609060101010101" pitchFamily="49" charset="-122"/>
            </a:endParaRPr>
          </a:p>
        </p:txBody>
      </p:sp>
      <p:sp>
        <p:nvSpPr>
          <p:cNvPr id="14" name="矩形 13">
            <a:extLst>
              <a:ext uri="{FF2B5EF4-FFF2-40B4-BE49-F238E27FC236}">
                <a16:creationId xmlns:a16="http://schemas.microsoft.com/office/drawing/2014/main" id="{6A84DC6B-A921-4F3D-9C99-E9C12ED0CE8D}"/>
              </a:ext>
            </a:extLst>
          </p:cNvPr>
          <p:cNvSpPr/>
          <p:nvPr/>
        </p:nvSpPr>
        <p:spPr>
          <a:xfrm>
            <a:off x="1198605" y="2859977"/>
            <a:ext cx="3274541" cy="923330"/>
          </a:xfrm>
          <a:prstGeom prst="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5" name="内容占位符 6">
                <a:extLst>
                  <a:ext uri="{FF2B5EF4-FFF2-40B4-BE49-F238E27FC236}">
                    <a16:creationId xmlns:a16="http://schemas.microsoft.com/office/drawing/2014/main" id="{EDCF9D33-C667-4AC8-8E39-99E8E04C5C18}"/>
                  </a:ext>
                </a:extLst>
              </p:cNvPr>
              <p:cNvSpPr txBox="1">
                <a:spLocks/>
              </p:cNvSpPr>
              <p:nvPr/>
            </p:nvSpPr>
            <p:spPr>
              <a:xfrm>
                <a:off x="4635499" y="4154860"/>
                <a:ext cx="3274541" cy="159683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Font typeface="Arial" panose="020B0604020202020204" pitchFamily="34" charset="0"/>
                  <a:buChar char="•"/>
                  <a:defRPr sz="3200" b="0" i="0" kern="1200" baseline="0">
                    <a:solidFill>
                      <a:schemeClr val="tx2"/>
                    </a:solidFill>
                    <a:latin typeface="Calibri" panose="020F0502020204030204" pitchFamily="34" charset="0"/>
                    <a:ea typeface="黑体" panose="02010609060101010101" pitchFamily="49" charset="-122"/>
                    <a:cs typeface="Arial" panose="020B0604020202020204" pitchFamily="34" charset="0"/>
                  </a:defRPr>
                </a:lvl1pPr>
                <a:lvl2pPr marL="685800" indent="-228600" algn="l" defTabSz="914400" rtl="0" eaLnBrk="1" latinLnBrk="0" hangingPunct="1">
                  <a:lnSpc>
                    <a:spcPct val="120000"/>
                  </a:lnSpc>
                  <a:spcBef>
                    <a:spcPts val="500"/>
                  </a:spcBef>
                  <a:buFont typeface="Arial" panose="020B0604020202020204" pitchFamily="34" charset="0"/>
                  <a:buChar char="•"/>
                  <a:defRPr sz="2800" b="0" i="0" kern="1200" baseline="0">
                    <a:solidFill>
                      <a:schemeClr val="tx2"/>
                    </a:solidFill>
                    <a:latin typeface="Calibri" panose="020F0502020204030204" pitchFamily="34" charset="0"/>
                    <a:ea typeface="黑体" panose="02010609060101010101" pitchFamily="49" charset="-122"/>
                    <a:cs typeface="Arial" panose="020B0604020202020204" pitchFamily="34" charset="0"/>
                  </a:defRPr>
                </a:lvl2pPr>
                <a:lvl3pPr marL="1143000" indent="-228600" algn="l" defTabSz="914400" rtl="0" eaLnBrk="1" latinLnBrk="0" hangingPunct="1">
                  <a:lnSpc>
                    <a:spcPct val="120000"/>
                  </a:lnSpc>
                  <a:spcBef>
                    <a:spcPts val="500"/>
                  </a:spcBef>
                  <a:buFont typeface="Arial" panose="020B0604020202020204" pitchFamily="34" charset="0"/>
                  <a:buChar char="•"/>
                  <a:defRPr sz="2400" b="0" i="0" kern="1200" baseline="0">
                    <a:solidFill>
                      <a:schemeClr val="tx2"/>
                    </a:solidFill>
                    <a:latin typeface="Calibri" panose="020F0502020204030204" pitchFamily="34" charset="0"/>
                    <a:ea typeface="黑体" panose="02010609060101010101" pitchFamily="49" charset="-122"/>
                    <a:cs typeface="Arial" panose="020B0604020202020204" pitchFamily="34" charset="0"/>
                  </a:defRPr>
                </a:lvl3pPr>
                <a:lvl4pPr marL="1600200" indent="-228600" algn="l" defTabSz="914400" rtl="0" eaLnBrk="1" latinLnBrk="0" hangingPunct="1">
                  <a:lnSpc>
                    <a:spcPct val="120000"/>
                  </a:lnSpc>
                  <a:spcBef>
                    <a:spcPts val="500"/>
                  </a:spcBef>
                  <a:buFont typeface="Arial" panose="020B0604020202020204" pitchFamily="34" charset="0"/>
                  <a:buChar char="•"/>
                  <a:defRPr sz="2000" b="0" i="0" kern="1200" baseline="0">
                    <a:solidFill>
                      <a:schemeClr val="tx2"/>
                    </a:solidFill>
                    <a:latin typeface="Calibri" panose="020F0502020204030204" pitchFamily="34" charset="0"/>
                    <a:ea typeface="黑体" panose="02010609060101010101" pitchFamily="49" charset="-122"/>
                    <a:cs typeface="Arial" panose="020B0604020202020204" pitchFamily="34" charset="0"/>
                  </a:defRPr>
                </a:lvl4pPr>
                <a:lvl5pPr marL="2057400" indent="-228600" algn="l" defTabSz="914400" rtl="0" eaLnBrk="1" latinLnBrk="0" hangingPunct="1">
                  <a:lnSpc>
                    <a:spcPct val="120000"/>
                  </a:lnSpc>
                  <a:spcBef>
                    <a:spcPts val="500"/>
                  </a:spcBef>
                  <a:buFont typeface="Arial" panose="020B0604020202020204" pitchFamily="34" charset="0"/>
                  <a:buChar char="•"/>
                  <a:defRPr sz="2000" b="0" i="0" kern="1200" baseline="0">
                    <a:solidFill>
                      <a:schemeClr val="tx2"/>
                    </a:solidFill>
                    <a:latin typeface="Calibri" panose="020F0502020204030204" pitchFamily="34" charset="0"/>
                    <a:ea typeface="黑体" panose="02010609060101010101" pitchFamily="49" charset="-122"/>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400" i="1" dirty="0"/>
                  <a:t>1 Byte = 8 bit</a:t>
                </a:r>
              </a:p>
              <a:p>
                <a:r>
                  <a:rPr lang="en-US" altLang="zh-CN" sz="2400" i="1" dirty="0"/>
                  <a:t>1 KB = 1024 B (</a:t>
                </a:r>
                <a14:m>
                  <m:oMath xmlns:m="http://schemas.openxmlformats.org/officeDocument/2006/math">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2</m:t>
                        </m:r>
                      </m:e>
                      <m:sup>
                        <m:r>
                          <a:rPr lang="en-US" altLang="zh-CN" sz="2400" b="0" i="1" smtClean="0">
                            <a:latin typeface="Cambria Math" panose="02040503050406030204" pitchFamily="18" charset="0"/>
                          </a:rPr>
                          <m:t>10</m:t>
                        </m:r>
                      </m:sup>
                    </m:sSup>
                  </m:oMath>
                </a14:m>
                <a:r>
                  <a:rPr lang="en-US" altLang="zh-CN" sz="2400" i="1" dirty="0"/>
                  <a:t> B)</a:t>
                </a:r>
              </a:p>
              <a:p>
                <a:r>
                  <a:rPr lang="en-US" altLang="zh-CN" sz="2400" i="1" dirty="0"/>
                  <a:t>1 MB = 1024 KB</a:t>
                </a:r>
              </a:p>
            </p:txBody>
          </p:sp>
        </mc:Choice>
        <mc:Fallback xmlns="">
          <p:sp>
            <p:nvSpPr>
              <p:cNvPr id="15" name="内容占位符 6">
                <a:extLst>
                  <a:ext uri="{FF2B5EF4-FFF2-40B4-BE49-F238E27FC236}">
                    <a16:creationId xmlns:a16="http://schemas.microsoft.com/office/drawing/2014/main" id="{EDCF9D33-C667-4AC8-8E39-99E8E04C5C18}"/>
                  </a:ext>
                </a:extLst>
              </p:cNvPr>
              <p:cNvSpPr txBox="1">
                <a:spLocks noRot="1" noChangeAspect="1" noMove="1" noResize="1" noEditPoints="1" noAdjustHandles="1" noChangeArrowheads="1" noChangeShapeType="1" noTextEdit="1"/>
              </p:cNvSpPr>
              <p:nvPr/>
            </p:nvSpPr>
            <p:spPr>
              <a:xfrm>
                <a:off x="4635499" y="4154860"/>
                <a:ext cx="3274541" cy="1596833"/>
              </a:xfrm>
              <a:prstGeom prst="rect">
                <a:avLst/>
              </a:prstGeom>
              <a:blipFill>
                <a:blip r:embed="rId2"/>
                <a:stretch>
                  <a:fillRect l="-2416" t="-1908" b="-458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5879662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C3BA9540-C573-4A5F-939E-5A95F604AA0C}"/>
              </a:ext>
            </a:extLst>
          </p:cNvPr>
          <p:cNvSpPr>
            <a:spLocks noGrp="1"/>
          </p:cNvSpPr>
          <p:nvPr>
            <p:ph type="body" sz="quarter" idx="14"/>
          </p:nvPr>
        </p:nvSpPr>
        <p:spPr/>
        <p:txBody>
          <a:bodyPr/>
          <a:lstStyle/>
          <a:p>
            <a:r>
              <a:rPr lang="zh-CN" altLang="en-US" dirty="0"/>
              <a:t>信号、数据、信息和知识</a:t>
            </a:r>
          </a:p>
        </p:txBody>
      </p:sp>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a:t>3.1  </a:t>
            </a:r>
            <a:r>
              <a:rPr lang="zh-CN" altLang="en-US"/>
              <a:t>比特与数据</a:t>
            </a:r>
            <a:endParaRPr lang="zh-CN" altLang="en-US" dirty="0"/>
          </a:p>
        </p:txBody>
      </p:sp>
      <p:graphicFrame>
        <p:nvGraphicFramePr>
          <p:cNvPr id="6" name="内容占位符 5">
            <a:extLst>
              <a:ext uri="{FF2B5EF4-FFF2-40B4-BE49-F238E27FC236}">
                <a16:creationId xmlns:a16="http://schemas.microsoft.com/office/drawing/2014/main" id="{2A987EEA-0138-4BC7-B764-036F9BD08624}"/>
              </a:ext>
            </a:extLst>
          </p:cNvPr>
          <p:cNvGraphicFramePr>
            <a:graphicFrameLocks noGrp="1"/>
          </p:cNvGraphicFramePr>
          <p:nvPr>
            <p:ph sz="quarter" idx="15"/>
            <p:extLst>
              <p:ext uri="{D42A27DB-BD31-4B8C-83A1-F6EECF244321}">
                <p14:modId xmlns:p14="http://schemas.microsoft.com/office/powerpoint/2010/main" val="1622373808"/>
              </p:ext>
            </p:extLst>
          </p:nvPr>
        </p:nvGraphicFramePr>
        <p:xfrm>
          <a:off x="7972023" y="530846"/>
          <a:ext cx="4219977" cy="22022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1" name="图片 10">
            <a:extLst>
              <a:ext uri="{FF2B5EF4-FFF2-40B4-BE49-F238E27FC236}">
                <a16:creationId xmlns:a16="http://schemas.microsoft.com/office/drawing/2014/main" id="{00E7E558-0BD9-41EC-AE74-268874391B81}"/>
              </a:ext>
            </a:extLst>
          </p:cNvPr>
          <p:cNvPicPr>
            <a:picLocks noChangeAspect="1"/>
          </p:cNvPicPr>
          <p:nvPr/>
        </p:nvPicPr>
        <p:blipFill>
          <a:blip r:embed="rId7"/>
          <a:stretch>
            <a:fillRect/>
          </a:stretch>
        </p:blipFill>
        <p:spPr>
          <a:xfrm>
            <a:off x="7972023" y="3274262"/>
            <a:ext cx="3530187" cy="1976905"/>
          </a:xfrm>
          <a:prstGeom prst="rect">
            <a:avLst/>
          </a:prstGeom>
        </p:spPr>
      </p:pic>
      <p:sp>
        <p:nvSpPr>
          <p:cNvPr id="18" name="内容占位符 6">
            <a:extLst>
              <a:ext uri="{FF2B5EF4-FFF2-40B4-BE49-F238E27FC236}">
                <a16:creationId xmlns:a16="http://schemas.microsoft.com/office/drawing/2014/main" id="{DF494A14-4F8F-4E4E-A64D-076230224AB5}"/>
              </a:ext>
            </a:extLst>
          </p:cNvPr>
          <p:cNvSpPr txBox="1">
            <a:spLocks/>
          </p:cNvSpPr>
          <p:nvPr/>
        </p:nvSpPr>
        <p:spPr>
          <a:xfrm>
            <a:off x="609600" y="812801"/>
            <a:ext cx="7362423" cy="2202288"/>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3200" b="0" i="0" kern="1200" baseline="0">
                <a:solidFill>
                  <a:schemeClr val="tx2"/>
                </a:solidFill>
                <a:latin typeface="Calibri" panose="020F0502020204030204" pitchFamily="34" charset="0"/>
                <a:ea typeface="黑体" panose="02010609060101010101" pitchFamily="49" charset="-122"/>
                <a:cs typeface="Arial" panose="020B0604020202020204" pitchFamily="34" charset="0"/>
              </a:defRPr>
            </a:lvl1pPr>
            <a:lvl2pPr marL="685800" indent="-228600" algn="l" defTabSz="914400" rtl="0" eaLnBrk="1" latinLnBrk="0" hangingPunct="1">
              <a:lnSpc>
                <a:spcPct val="120000"/>
              </a:lnSpc>
              <a:spcBef>
                <a:spcPts val="500"/>
              </a:spcBef>
              <a:buFont typeface="Arial" panose="020B0604020202020204" pitchFamily="34" charset="0"/>
              <a:buChar char="•"/>
              <a:defRPr sz="2800" b="0" i="0" kern="1200" baseline="0">
                <a:solidFill>
                  <a:schemeClr val="tx2"/>
                </a:solidFill>
                <a:latin typeface="Calibri" panose="020F0502020204030204" pitchFamily="34" charset="0"/>
                <a:ea typeface="黑体" panose="02010609060101010101" pitchFamily="49" charset="-122"/>
                <a:cs typeface="Arial" panose="020B0604020202020204" pitchFamily="34" charset="0"/>
              </a:defRPr>
            </a:lvl2pPr>
            <a:lvl3pPr marL="1143000" indent="-228600" algn="l" defTabSz="914400" rtl="0" eaLnBrk="1" latinLnBrk="0" hangingPunct="1">
              <a:lnSpc>
                <a:spcPct val="120000"/>
              </a:lnSpc>
              <a:spcBef>
                <a:spcPts val="500"/>
              </a:spcBef>
              <a:buFont typeface="Arial" panose="020B0604020202020204" pitchFamily="34" charset="0"/>
              <a:buChar char="•"/>
              <a:defRPr sz="2400" b="0" i="0" kern="1200" baseline="0">
                <a:solidFill>
                  <a:schemeClr val="tx2"/>
                </a:solidFill>
                <a:latin typeface="Calibri" panose="020F0502020204030204" pitchFamily="34" charset="0"/>
                <a:ea typeface="黑体" panose="02010609060101010101" pitchFamily="49" charset="-122"/>
                <a:cs typeface="Arial" panose="020B0604020202020204" pitchFamily="34" charset="0"/>
              </a:defRPr>
            </a:lvl3pPr>
            <a:lvl4pPr marL="1600200" indent="-228600" algn="l" defTabSz="914400" rtl="0" eaLnBrk="1" latinLnBrk="0" hangingPunct="1">
              <a:lnSpc>
                <a:spcPct val="120000"/>
              </a:lnSpc>
              <a:spcBef>
                <a:spcPts val="500"/>
              </a:spcBef>
              <a:buFont typeface="Arial" panose="020B0604020202020204" pitchFamily="34" charset="0"/>
              <a:buChar char="•"/>
              <a:defRPr sz="2000" b="0" i="0" kern="1200" baseline="0">
                <a:solidFill>
                  <a:schemeClr val="tx2"/>
                </a:solidFill>
                <a:latin typeface="Calibri" panose="020F0502020204030204" pitchFamily="34" charset="0"/>
                <a:ea typeface="黑体" panose="02010609060101010101" pitchFamily="49" charset="-122"/>
                <a:cs typeface="Arial" panose="020B0604020202020204" pitchFamily="34" charset="0"/>
              </a:defRPr>
            </a:lvl4pPr>
            <a:lvl5pPr marL="2057400" indent="-228600" algn="l" defTabSz="914400" rtl="0" eaLnBrk="1" latinLnBrk="0" hangingPunct="1">
              <a:lnSpc>
                <a:spcPct val="120000"/>
              </a:lnSpc>
              <a:spcBef>
                <a:spcPts val="500"/>
              </a:spcBef>
              <a:buFont typeface="Arial" panose="020B0604020202020204" pitchFamily="34" charset="0"/>
              <a:buChar char="•"/>
              <a:defRPr sz="2000" b="0" i="0" kern="1200" baseline="0">
                <a:solidFill>
                  <a:schemeClr val="tx2"/>
                </a:solidFill>
                <a:latin typeface="Calibri" panose="020F0502020204030204" pitchFamily="34" charset="0"/>
                <a:ea typeface="黑体" panose="02010609060101010101" pitchFamily="49" charset="-122"/>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t>数据传输过程中以电磁波的表示形式</a:t>
            </a:r>
            <a:endParaRPr lang="en-US" altLang="zh-CN" dirty="0"/>
          </a:p>
          <a:p>
            <a:pPr lvl="1"/>
            <a:r>
              <a:rPr lang="zh-CN" altLang="en-US" dirty="0"/>
              <a:t>包括电信号、光信号等</a:t>
            </a:r>
            <a:endParaRPr lang="en-US" altLang="zh-CN" dirty="0"/>
          </a:p>
          <a:p>
            <a:r>
              <a:rPr lang="zh-CN" altLang="en-US" dirty="0"/>
              <a:t>分为</a:t>
            </a:r>
            <a:r>
              <a:rPr lang="zh-CN" altLang="en-US" u="sng" dirty="0"/>
              <a:t>模拟信号</a:t>
            </a:r>
            <a:r>
              <a:rPr lang="zh-CN" altLang="en-US" dirty="0"/>
              <a:t>和</a:t>
            </a:r>
            <a:r>
              <a:rPr lang="zh-CN" altLang="en-US" u="sng" dirty="0"/>
              <a:t>数字信号</a:t>
            </a:r>
          </a:p>
        </p:txBody>
      </p:sp>
      <p:grpSp>
        <p:nvGrpSpPr>
          <p:cNvPr id="19" name="组合 18">
            <a:extLst>
              <a:ext uri="{FF2B5EF4-FFF2-40B4-BE49-F238E27FC236}">
                <a16:creationId xmlns:a16="http://schemas.microsoft.com/office/drawing/2014/main" id="{3B1766B1-4531-4EE7-9973-1C271B6CD691}"/>
              </a:ext>
            </a:extLst>
          </p:cNvPr>
          <p:cNvGrpSpPr/>
          <p:nvPr/>
        </p:nvGrpSpPr>
        <p:grpSpPr>
          <a:xfrm>
            <a:off x="1693647" y="4440250"/>
            <a:ext cx="4402353" cy="1307728"/>
            <a:chOff x="6096000" y="2545492"/>
            <a:chExt cx="4402353" cy="1307728"/>
          </a:xfrm>
        </p:grpSpPr>
        <p:pic>
          <p:nvPicPr>
            <p:cNvPr id="20" name="Picture 4" descr="Digital Communication - Sampling - Tutorialspoint">
              <a:extLst>
                <a:ext uri="{FF2B5EF4-FFF2-40B4-BE49-F238E27FC236}">
                  <a16:creationId xmlns:a16="http://schemas.microsoft.com/office/drawing/2014/main" id="{B11E1FF5-5728-41BC-AABF-A5AF4270DCB9}"/>
                </a:ext>
              </a:extLst>
            </p:cNvPr>
            <p:cNvPicPr>
              <a:picLocks noChangeAspect="1" noChangeArrowheads="1"/>
            </p:cNvPicPr>
            <p:nvPr/>
          </p:nvPicPr>
          <p:blipFill rotWithShape="1">
            <a:blip r:embed="rId8" cstate="screen">
              <a:extLst>
                <a:ext uri="{28A0092B-C50C-407E-A947-70E740481C1C}">
                  <a14:useLocalDpi xmlns:a14="http://schemas.microsoft.com/office/drawing/2010/main"/>
                </a:ext>
              </a:extLst>
            </a:blip>
            <a:srcRect/>
            <a:stretch/>
          </p:blipFill>
          <p:spPr bwMode="auto">
            <a:xfrm>
              <a:off x="6096000" y="2545492"/>
              <a:ext cx="4402353" cy="1307728"/>
            </a:xfrm>
            <a:prstGeom prst="rect">
              <a:avLst/>
            </a:prstGeom>
            <a:noFill/>
            <a:extLst>
              <a:ext uri="{909E8E84-426E-40DD-AFC4-6F175D3DCCD1}">
                <a14:hiddenFill xmlns:a14="http://schemas.microsoft.com/office/drawing/2010/main">
                  <a:solidFill>
                    <a:srgbClr val="FFFFFF"/>
                  </a:solidFill>
                </a14:hiddenFill>
              </a:ext>
            </a:extLst>
          </p:spPr>
        </p:pic>
        <p:sp>
          <p:nvSpPr>
            <p:cNvPr id="21" name="矩形 20">
              <a:extLst>
                <a:ext uri="{FF2B5EF4-FFF2-40B4-BE49-F238E27FC236}">
                  <a16:creationId xmlns:a16="http://schemas.microsoft.com/office/drawing/2014/main" id="{41367A98-DC69-485C-8BB4-226215ADEB02}"/>
                </a:ext>
              </a:extLst>
            </p:cNvPr>
            <p:cNvSpPr/>
            <p:nvPr/>
          </p:nvSpPr>
          <p:spPr>
            <a:xfrm>
              <a:off x="7611759" y="2709891"/>
              <a:ext cx="2261289" cy="5436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a:extLst>
                <a:ext uri="{FF2B5EF4-FFF2-40B4-BE49-F238E27FC236}">
                  <a16:creationId xmlns:a16="http://schemas.microsoft.com/office/drawing/2014/main" id="{7290EC43-E2EE-42B4-B33D-DAB7DDE9038B}"/>
                </a:ext>
              </a:extLst>
            </p:cNvPr>
            <p:cNvSpPr/>
            <p:nvPr/>
          </p:nvSpPr>
          <p:spPr>
            <a:xfrm>
              <a:off x="7611759" y="3264902"/>
              <a:ext cx="2261289" cy="5436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3" name="直接连接符 22">
              <a:extLst>
                <a:ext uri="{FF2B5EF4-FFF2-40B4-BE49-F238E27FC236}">
                  <a16:creationId xmlns:a16="http://schemas.microsoft.com/office/drawing/2014/main" id="{894A035C-BFC2-42E0-BA75-07A617A3C193}"/>
                </a:ext>
              </a:extLst>
            </p:cNvPr>
            <p:cNvCxnSpPr>
              <a:cxnSpLocks/>
            </p:cNvCxnSpPr>
            <p:nvPr/>
          </p:nvCxnSpPr>
          <p:spPr>
            <a:xfrm>
              <a:off x="7600435" y="2985501"/>
              <a:ext cx="696741"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24" name="直接连接符 23">
              <a:extLst>
                <a:ext uri="{FF2B5EF4-FFF2-40B4-BE49-F238E27FC236}">
                  <a16:creationId xmlns:a16="http://schemas.microsoft.com/office/drawing/2014/main" id="{B37C43A6-1DCF-4060-93B0-24BF5BE98FF3}"/>
                </a:ext>
              </a:extLst>
            </p:cNvPr>
            <p:cNvCxnSpPr>
              <a:cxnSpLocks/>
            </p:cNvCxnSpPr>
            <p:nvPr/>
          </p:nvCxnSpPr>
          <p:spPr>
            <a:xfrm>
              <a:off x="8297176" y="3430343"/>
              <a:ext cx="242373"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25" name="直接连接符 24">
              <a:extLst>
                <a:ext uri="{FF2B5EF4-FFF2-40B4-BE49-F238E27FC236}">
                  <a16:creationId xmlns:a16="http://schemas.microsoft.com/office/drawing/2014/main" id="{475972DE-7EDC-44BA-94C1-7A8BA61B42EA}"/>
                </a:ext>
              </a:extLst>
            </p:cNvPr>
            <p:cNvCxnSpPr>
              <a:cxnSpLocks/>
            </p:cNvCxnSpPr>
            <p:nvPr/>
          </p:nvCxnSpPr>
          <p:spPr>
            <a:xfrm>
              <a:off x="8560789" y="2989611"/>
              <a:ext cx="181614"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26" name="直接连接符 25">
              <a:extLst>
                <a:ext uri="{FF2B5EF4-FFF2-40B4-BE49-F238E27FC236}">
                  <a16:creationId xmlns:a16="http://schemas.microsoft.com/office/drawing/2014/main" id="{17474B4B-E890-48BE-AE06-56D2E69EA348}"/>
                </a:ext>
              </a:extLst>
            </p:cNvPr>
            <p:cNvCxnSpPr>
              <a:cxnSpLocks/>
            </p:cNvCxnSpPr>
            <p:nvPr/>
          </p:nvCxnSpPr>
          <p:spPr>
            <a:xfrm>
              <a:off x="8752314" y="3429000"/>
              <a:ext cx="144551" cy="5459"/>
            </a:xfrm>
            <a:prstGeom prst="line">
              <a:avLst/>
            </a:prstGeom>
            <a:ln w="28575"/>
          </p:spPr>
          <p:style>
            <a:lnRef idx="1">
              <a:schemeClr val="dk1"/>
            </a:lnRef>
            <a:fillRef idx="0">
              <a:schemeClr val="dk1"/>
            </a:fillRef>
            <a:effectRef idx="0">
              <a:schemeClr val="dk1"/>
            </a:effectRef>
            <a:fontRef idx="minor">
              <a:schemeClr val="tx1"/>
            </a:fontRef>
          </p:style>
        </p:cxnSp>
        <p:cxnSp>
          <p:nvCxnSpPr>
            <p:cNvPr id="27" name="直接连接符 26">
              <a:extLst>
                <a:ext uri="{FF2B5EF4-FFF2-40B4-BE49-F238E27FC236}">
                  <a16:creationId xmlns:a16="http://schemas.microsoft.com/office/drawing/2014/main" id="{314E86B7-D63E-4ADB-9BF3-E2CF8BF909CB}"/>
                </a:ext>
              </a:extLst>
            </p:cNvPr>
            <p:cNvCxnSpPr>
              <a:cxnSpLocks/>
            </p:cNvCxnSpPr>
            <p:nvPr/>
          </p:nvCxnSpPr>
          <p:spPr>
            <a:xfrm>
              <a:off x="8926726" y="2989611"/>
              <a:ext cx="696741"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28" name="直接连接符 27">
              <a:extLst>
                <a:ext uri="{FF2B5EF4-FFF2-40B4-BE49-F238E27FC236}">
                  <a16:creationId xmlns:a16="http://schemas.microsoft.com/office/drawing/2014/main" id="{C8113EDE-92EC-4BDA-AE96-59455664ED05}"/>
                </a:ext>
              </a:extLst>
            </p:cNvPr>
            <p:cNvCxnSpPr>
              <a:cxnSpLocks/>
            </p:cNvCxnSpPr>
            <p:nvPr/>
          </p:nvCxnSpPr>
          <p:spPr>
            <a:xfrm>
              <a:off x="9625848" y="3434459"/>
              <a:ext cx="242373"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29" name="直接连接符 28">
              <a:extLst>
                <a:ext uri="{FF2B5EF4-FFF2-40B4-BE49-F238E27FC236}">
                  <a16:creationId xmlns:a16="http://schemas.microsoft.com/office/drawing/2014/main" id="{D5C2FADD-625E-4D6C-810D-49D56A373FA4}"/>
                </a:ext>
              </a:extLst>
            </p:cNvPr>
            <p:cNvCxnSpPr>
              <a:cxnSpLocks/>
            </p:cNvCxnSpPr>
            <p:nvPr/>
          </p:nvCxnSpPr>
          <p:spPr>
            <a:xfrm>
              <a:off x="8297176" y="2975204"/>
              <a:ext cx="0" cy="459255"/>
            </a:xfrm>
            <a:prstGeom prst="line">
              <a:avLst/>
            </a:prstGeom>
            <a:ln w="28575"/>
          </p:spPr>
          <p:style>
            <a:lnRef idx="1">
              <a:schemeClr val="dk1"/>
            </a:lnRef>
            <a:fillRef idx="0">
              <a:schemeClr val="dk1"/>
            </a:fillRef>
            <a:effectRef idx="0">
              <a:schemeClr val="dk1"/>
            </a:effectRef>
            <a:fontRef idx="minor">
              <a:schemeClr val="tx1"/>
            </a:fontRef>
          </p:style>
        </p:cxnSp>
        <p:cxnSp>
          <p:nvCxnSpPr>
            <p:cNvPr id="30" name="直接连接符 29">
              <a:extLst>
                <a:ext uri="{FF2B5EF4-FFF2-40B4-BE49-F238E27FC236}">
                  <a16:creationId xmlns:a16="http://schemas.microsoft.com/office/drawing/2014/main" id="{C4136442-CB4D-4112-BD0B-9A1E6B7B9BF3}"/>
                </a:ext>
              </a:extLst>
            </p:cNvPr>
            <p:cNvCxnSpPr>
              <a:cxnSpLocks/>
            </p:cNvCxnSpPr>
            <p:nvPr/>
          </p:nvCxnSpPr>
          <p:spPr>
            <a:xfrm>
              <a:off x="8548432" y="2977254"/>
              <a:ext cx="0" cy="459255"/>
            </a:xfrm>
            <a:prstGeom prst="line">
              <a:avLst/>
            </a:prstGeom>
            <a:ln w="28575"/>
          </p:spPr>
          <p:style>
            <a:lnRef idx="1">
              <a:schemeClr val="dk1"/>
            </a:lnRef>
            <a:fillRef idx="0">
              <a:schemeClr val="dk1"/>
            </a:fillRef>
            <a:effectRef idx="0">
              <a:schemeClr val="dk1"/>
            </a:effectRef>
            <a:fontRef idx="minor">
              <a:schemeClr val="tx1"/>
            </a:fontRef>
          </p:style>
        </p:cxnSp>
        <p:cxnSp>
          <p:nvCxnSpPr>
            <p:cNvPr id="31" name="直接连接符 30">
              <a:extLst>
                <a:ext uri="{FF2B5EF4-FFF2-40B4-BE49-F238E27FC236}">
                  <a16:creationId xmlns:a16="http://schemas.microsoft.com/office/drawing/2014/main" id="{22815078-D979-43B6-BB00-2470B43B5B0E}"/>
                </a:ext>
              </a:extLst>
            </p:cNvPr>
            <p:cNvCxnSpPr>
              <a:cxnSpLocks/>
            </p:cNvCxnSpPr>
            <p:nvPr/>
          </p:nvCxnSpPr>
          <p:spPr>
            <a:xfrm>
              <a:off x="8752314" y="2989611"/>
              <a:ext cx="0" cy="459255"/>
            </a:xfrm>
            <a:prstGeom prst="line">
              <a:avLst/>
            </a:prstGeom>
            <a:ln w="28575"/>
          </p:spPr>
          <p:style>
            <a:lnRef idx="1">
              <a:schemeClr val="dk1"/>
            </a:lnRef>
            <a:fillRef idx="0">
              <a:schemeClr val="dk1"/>
            </a:fillRef>
            <a:effectRef idx="0">
              <a:schemeClr val="dk1"/>
            </a:effectRef>
            <a:fontRef idx="minor">
              <a:schemeClr val="tx1"/>
            </a:fontRef>
          </p:style>
        </p:cxnSp>
        <p:cxnSp>
          <p:nvCxnSpPr>
            <p:cNvPr id="32" name="直接连接符 31">
              <a:extLst>
                <a:ext uri="{FF2B5EF4-FFF2-40B4-BE49-F238E27FC236}">
                  <a16:creationId xmlns:a16="http://schemas.microsoft.com/office/drawing/2014/main" id="{255FB20F-2D68-4341-BF0D-F773E34CB211}"/>
                </a:ext>
              </a:extLst>
            </p:cNvPr>
            <p:cNvCxnSpPr>
              <a:cxnSpLocks/>
            </p:cNvCxnSpPr>
            <p:nvPr/>
          </p:nvCxnSpPr>
          <p:spPr>
            <a:xfrm>
              <a:off x="8911924" y="2977254"/>
              <a:ext cx="0" cy="459255"/>
            </a:xfrm>
            <a:prstGeom prst="line">
              <a:avLst/>
            </a:prstGeom>
            <a:ln w="28575"/>
          </p:spPr>
          <p:style>
            <a:lnRef idx="1">
              <a:schemeClr val="dk1"/>
            </a:lnRef>
            <a:fillRef idx="0">
              <a:schemeClr val="dk1"/>
            </a:fillRef>
            <a:effectRef idx="0">
              <a:schemeClr val="dk1"/>
            </a:effectRef>
            <a:fontRef idx="minor">
              <a:schemeClr val="tx1"/>
            </a:fontRef>
          </p:style>
        </p:cxnSp>
        <p:cxnSp>
          <p:nvCxnSpPr>
            <p:cNvPr id="33" name="直接连接符 32">
              <a:extLst>
                <a:ext uri="{FF2B5EF4-FFF2-40B4-BE49-F238E27FC236}">
                  <a16:creationId xmlns:a16="http://schemas.microsoft.com/office/drawing/2014/main" id="{517D4181-7FFA-4359-BCCB-28E2BB0D7078}"/>
                </a:ext>
              </a:extLst>
            </p:cNvPr>
            <p:cNvCxnSpPr>
              <a:cxnSpLocks/>
            </p:cNvCxnSpPr>
            <p:nvPr/>
          </p:nvCxnSpPr>
          <p:spPr>
            <a:xfrm>
              <a:off x="9623467" y="2978279"/>
              <a:ext cx="0" cy="459255"/>
            </a:xfrm>
            <a:prstGeom prst="line">
              <a:avLst/>
            </a:prstGeom>
            <a:ln w="28575"/>
          </p:spPr>
          <p:style>
            <a:lnRef idx="1">
              <a:schemeClr val="dk1"/>
            </a:lnRef>
            <a:fillRef idx="0">
              <a:schemeClr val="dk1"/>
            </a:fillRef>
            <a:effectRef idx="0">
              <a:schemeClr val="dk1"/>
            </a:effectRef>
            <a:fontRef idx="minor">
              <a:schemeClr val="tx1"/>
            </a:fontRef>
          </p:style>
        </p:cxnSp>
      </p:grpSp>
      <p:pic>
        <p:nvPicPr>
          <p:cNvPr id="35" name="Picture 4" descr="Digital Communication - Sampling - Tutorialspoint">
            <a:extLst>
              <a:ext uri="{FF2B5EF4-FFF2-40B4-BE49-F238E27FC236}">
                <a16:creationId xmlns:a16="http://schemas.microsoft.com/office/drawing/2014/main" id="{A77AD1D0-1A73-4647-BEE6-1C26875BF7EF}"/>
              </a:ext>
            </a:extLst>
          </p:cNvPr>
          <p:cNvPicPr>
            <a:picLocks noChangeAspect="1" noChangeArrowheads="1"/>
          </p:cNvPicPr>
          <p:nvPr/>
        </p:nvPicPr>
        <p:blipFill rotWithShape="1">
          <a:blip r:embed="rId9" cstate="screen">
            <a:extLst>
              <a:ext uri="{28A0092B-C50C-407E-A947-70E740481C1C}">
                <a14:useLocalDpi xmlns:a14="http://schemas.microsoft.com/office/drawing/2010/main"/>
              </a:ext>
            </a:extLst>
          </a:blip>
          <a:srcRect/>
          <a:stretch/>
        </p:blipFill>
        <p:spPr bwMode="auto">
          <a:xfrm>
            <a:off x="1884650" y="3017059"/>
            <a:ext cx="3891555" cy="12456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1873866"/>
      </p:ext>
    </p:extLst>
  </p:cSld>
  <p:clrMapOvr>
    <a:masterClrMapping/>
  </p:clrMapOvr>
</p:sld>
</file>

<file path=ppt/theme/theme1.xml><?xml version="1.0" encoding="utf-8"?>
<a:theme xmlns:a="http://schemas.openxmlformats.org/drawingml/2006/main" name="Office 主题">
  <a:themeElements>
    <a:clrScheme name="蓝色​​">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MSFT template">
      <a:majorFont>
        <a:latin typeface="Corbel"/>
        <a:ea typeface=""/>
        <a:cs typeface=""/>
      </a:majorFont>
      <a:minorFont>
        <a:latin typeface="Calibr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42571184_TF44868783.potx" id="{D23C0A83-2235-4092-8749-F0E8DE54B5C3}" vid="{C326C22E-123A-449E-B747-A350976D563F}"/>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经典加粗精致演示文稿</Template>
  <TotalTime>1525</TotalTime>
  <Words>2889</Words>
  <Application>Microsoft Office PowerPoint</Application>
  <PresentationFormat>宽屏</PresentationFormat>
  <Paragraphs>519</Paragraphs>
  <Slides>54</Slides>
  <Notes>0</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54</vt:i4>
      </vt:variant>
    </vt:vector>
  </HeadingPairs>
  <TitlesOfParts>
    <vt:vector size="68" baseType="lpstr">
      <vt:lpstr>Gill Sans</vt:lpstr>
      <vt:lpstr>Helvetica Light</vt:lpstr>
      <vt:lpstr>Helvetica Neue Medium</vt:lpstr>
      <vt:lpstr>Microsoft YaHei Light</vt:lpstr>
      <vt:lpstr>Microsoft YaHei UI</vt:lpstr>
      <vt:lpstr>Raleway</vt:lpstr>
      <vt:lpstr>黑体</vt:lpstr>
      <vt:lpstr>微软雅黑</vt:lpstr>
      <vt:lpstr>Arial</vt:lpstr>
      <vt:lpstr>Calibri</vt:lpstr>
      <vt:lpstr>Calibri Light</vt:lpstr>
      <vt:lpstr>Cambria Math</vt:lpstr>
      <vt:lpstr>Corbel</vt:lpstr>
      <vt:lpstr>Office 主题</vt:lpstr>
      <vt:lpstr>数据科学与工程导论</vt:lpstr>
      <vt:lpstr>PowerPoint 演示文稿</vt:lpstr>
      <vt:lpstr>PowerPoint 演示文稿</vt:lpstr>
      <vt:lpstr>第 3 章 数据的模型与结构</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第 3 章 数据的模型与结构</vt:lpstr>
      <vt:lpstr>PowerPoint 演示文稿</vt:lpstr>
      <vt:lpstr>PowerPoint 演示文稿</vt:lpstr>
      <vt:lpstr>PowerPoint 演示文稿</vt:lpstr>
      <vt:lpstr>PowerPoint 演示文稿</vt:lpstr>
      <vt:lpstr>PowerPoint 演示文稿</vt:lpstr>
      <vt:lpstr>第 3 章 数据的模型与结构</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第 3 章 数据的模型与结构</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第 3 章 数据的模型与结构</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第 3 章 数据的模型与结构</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数据科学与工程导论 - 03 数据的模型与结构</dc:title>
  <dc:creator>苏斌</dc:creator>
  <cp:lastModifiedBy>苏斌</cp:lastModifiedBy>
  <cp:revision>113</cp:revision>
  <dcterms:created xsi:type="dcterms:W3CDTF">2020-08-07T14:40:06Z</dcterms:created>
  <dcterms:modified xsi:type="dcterms:W3CDTF">2020-08-27T08:43:21Z</dcterms:modified>
</cp:coreProperties>
</file>